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6" r:id="rId6"/>
    <p:sldMasterId id="2147483710" r:id="rId7"/>
    <p:sldMasterId id="2147483722" r:id="rId8"/>
    <p:sldMasterId id="2147483734" r:id="rId9"/>
  </p:sldMasterIdLst>
  <p:notesMasterIdLst>
    <p:notesMasterId r:id="rId16"/>
  </p:notesMasterIdLst>
  <p:sldIdLst>
    <p:sldId id="286" r:id="rId10"/>
    <p:sldId id="314" r:id="rId11"/>
    <p:sldId id="277" r:id="rId12"/>
    <p:sldId id="1749" r:id="rId13"/>
    <p:sldId id="1750" r:id="rId14"/>
    <p:sldId id="1447" r:id="rId15"/>
  </p:sldIdLst>
  <p:sldSz cx="12192000" cy="6858000"/>
  <p:notesSz cx="6858000" cy="1638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åll Nollans säkerhetspush 2021" id="{461D2B04-9CAA-4916-9908-E688617EC88E}">
          <p14:sldIdLst>
            <p14:sldId id="286"/>
            <p14:sldId id="314"/>
            <p14:sldId id="277"/>
            <p14:sldId id="1749"/>
            <p14:sldId id="1750"/>
            <p14:sldId id="14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1" autoAdjust="0"/>
    <p:restoredTop sz="91830" autoAdjust="0"/>
  </p:normalViewPr>
  <p:slideViewPr>
    <p:cSldViewPr snapToGrid="0">
      <p:cViewPr varScale="1">
        <p:scale>
          <a:sx n="187" d="100"/>
          <a:sy n="187" d="100"/>
        </p:scale>
        <p:origin x="2360" y="200"/>
      </p:cViewPr>
      <p:guideLst/>
    </p:cSldViewPr>
  </p:slideViewPr>
  <p:notesTextViewPr>
    <p:cViewPr>
      <p:scale>
        <a:sx n="1" d="1"/>
        <a:sy n="1" d="1"/>
      </p:scale>
      <p:origin x="0" y="0"/>
    </p:cViewPr>
  </p:notesTextViewPr>
  <p:sorterViewPr>
    <p:cViewPr>
      <p:scale>
        <a:sx n="100" d="100"/>
        <a:sy n="100" d="100"/>
      </p:scale>
      <p:origin x="0" y="-7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42743A7-64E7-442E-BA4C-C302950AF79E}" type="datetimeFigureOut">
              <a:rPr lang="sv-SE" smtClean="0"/>
              <a:t>2021-06-07</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4ED6F0-9E5E-4D6A-B868-DEC0E2E2E7B5}" type="slidenum">
              <a:rPr lang="sv-SE" smtClean="0"/>
              <a:t>‹#›</a:t>
            </a:fld>
            <a:endParaRPr lang="sv-SE"/>
          </a:p>
        </p:txBody>
      </p:sp>
    </p:spTree>
    <p:extLst>
      <p:ext uri="{BB962C8B-B14F-4D97-AF65-F5344CB8AC3E}">
        <p14:creationId xmlns:p14="http://schemas.microsoft.com/office/powerpoint/2010/main" val="304341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B6C5E16-DA82-7E4F-9195-082CC8A04096}" type="slidenum">
              <a:rPr lang="sv-SE" smtClean="0"/>
              <a:t>1</a:t>
            </a:fld>
            <a:endParaRPr lang="sv-SE"/>
          </a:p>
        </p:txBody>
      </p:sp>
    </p:spTree>
    <p:extLst>
      <p:ext uri="{BB962C8B-B14F-4D97-AF65-F5344CB8AC3E}">
        <p14:creationId xmlns:p14="http://schemas.microsoft.com/office/powerpoint/2010/main" val="50274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 år hålls Håll Nollans </a:t>
            </a:r>
            <a:r>
              <a:rPr lang="sv-SE" sz="1200" kern="1200" dirty="0" err="1">
                <a:solidFill>
                  <a:schemeClr val="tx1"/>
                </a:solidFill>
                <a:latin typeface="+mn-lt"/>
                <a:ea typeface="+mn-ea"/>
                <a:cs typeface="+mn-cs"/>
              </a:rPr>
              <a:t>säkerhetspush</a:t>
            </a:r>
            <a:r>
              <a:rPr lang="sv-SE" sz="1200" kern="1200" dirty="0">
                <a:solidFill>
                  <a:schemeClr val="tx1"/>
                </a:solidFill>
                <a:latin typeface="+mn-lt"/>
                <a:ea typeface="+mn-ea"/>
                <a:cs typeface="+mn-cs"/>
              </a:rPr>
              <a:t> för andra gången. </a:t>
            </a:r>
            <a:r>
              <a:rPr lang="sv-SE" sz="1200" kern="1200" dirty="0" err="1">
                <a:solidFill>
                  <a:schemeClr val="tx1"/>
                </a:solidFill>
                <a:latin typeface="+mn-lt"/>
                <a:ea typeface="+mn-ea"/>
                <a:cs typeface="+mn-cs"/>
              </a:rPr>
              <a:t>Säkerhetspushen</a:t>
            </a:r>
            <a:r>
              <a:rPr lang="sv-SE" sz="1200" kern="1200" dirty="0">
                <a:solidFill>
                  <a:schemeClr val="tx1"/>
                </a:solidFill>
                <a:latin typeface="+mn-lt"/>
                <a:ea typeface="+mn-ea"/>
                <a:cs typeface="+mn-cs"/>
              </a:rPr>
              <a:t> genomförs tisdag vecka 38, vilket i år är den 21 september. </a:t>
            </a:r>
          </a:p>
        </p:txBody>
      </p:sp>
      <p:sp>
        <p:nvSpPr>
          <p:cNvPr id="4" name="Platshållare för bildnummer 3"/>
          <p:cNvSpPr>
            <a:spLocks noGrp="1"/>
          </p:cNvSpPr>
          <p:nvPr>
            <p:ph type="sldNum" sz="quarter" idx="10"/>
          </p:nvPr>
        </p:nvSpPr>
        <p:spPr/>
        <p:txBody>
          <a:bodyPr/>
          <a:lstStyle/>
          <a:p>
            <a:fld id="{9B6C5E16-DA82-7E4F-9195-082CC8A04096}" type="slidenum">
              <a:rPr lang="sv-SE" smtClean="0"/>
              <a:t>2</a:t>
            </a:fld>
            <a:endParaRPr lang="sv-SE"/>
          </a:p>
        </p:txBody>
      </p:sp>
    </p:spTree>
    <p:extLst>
      <p:ext uri="{BB962C8B-B14F-4D97-AF65-F5344CB8AC3E}">
        <p14:creationId xmlns:p14="http://schemas.microsoft.com/office/powerpoint/2010/main" val="154286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949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35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samlas och stoppar arbetet under ungefär 15 minuter. Under den kvarten hålls en inledning med tal och en film som sätter tonen för manifestationen. Filmen följs upp av korta tal från representanter från ledningen, helst blandat med talare från ex. byggherre, entreprenör, leverantör etc. och gärna något skyddsombud. </a:t>
            </a:r>
          </a:p>
          <a:p>
            <a:r>
              <a:rPr lang="sv-SE" dirty="0"/>
              <a:t>Efter talen genomförs en enkel övning som utformas för att bidra till att stärka säkerhetskulturen. Efter övningen avslutas manifestationen med ett avslutningstal från den som är ansvarig för </a:t>
            </a:r>
            <a:r>
              <a:rPr lang="sv-SE" dirty="0" err="1"/>
              <a:t>säkerhetspushen</a:t>
            </a:r>
            <a:r>
              <a:rPr lang="sv-SE" dirty="0"/>
              <a:t> på arbetsplatsen eller en chef.</a:t>
            </a:r>
          </a:p>
          <a:p>
            <a:r>
              <a:rPr lang="sv-SE" dirty="0" err="1"/>
              <a:t>Säkerhetspushen</a:t>
            </a:r>
            <a:r>
              <a:rPr lang="sv-SE" dirty="0"/>
              <a:t> arrangeras på olika arbetsplatser runt om i branschen och eftersom förutsättningarna ser olika ut hos alla Håll Nollans medlemmar utformas upplägget för att passa eller så att det kan anpassas för olika medlemmar. </a:t>
            </a: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23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C5E16-DA82-7E4F-9195-082CC8A0409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17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2021-06-07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62168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2021-06-07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98553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2021-06-07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98585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8F1665-339B-4289-B457-6FD8BB127BB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E9A812-9C29-4A81-8816-95E01B5A4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32DDC13-1CCA-491B-AD6E-BB30CBDAD083}"/>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5" name="Platshållare för sidfot 4">
            <a:extLst>
              <a:ext uri="{FF2B5EF4-FFF2-40B4-BE49-F238E27FC236}">
                <a16:creationId xmlns:a16="http://schemas.microsoft.com/office/drawing/2014/main" id="{8AAF28EC-B1D7-4A95-9DB6-1BEE029D1BD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D3DF2FA-202E-4DE4-80FB-831D50013A09}"/>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318322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0EF4B-F49F-41FB-896F-348708B16A8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9C69902-93F0-4DEC-B42B-9A568B581A0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72FE76D-5EDD-440D-92FE-2B0EEDC1DFD1}"/>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5" name="Platshållare för sidfot 4">
            <a:extLst>
              <a:ext uri="{FF2B5EF4-FFF2-40B4-BE49-F238E27FC236}">
                <a16:creationId xmlns:a16="http://schemas.microsoft.com/office/drawing/2014/main" id="{CC1421C0-55A0-48E9-8772-8C98F0C75E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FFDEFA2-8D1D-4C69-ABE9-08829EF648B3}"/>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43959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FAB3BA-BFF0-4286-8B87-6D89D11A737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84F8F9C-A595-4B13-86AE-CFE4EBCDD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EEC1AB7-60D6-4751-8708-9C7DD6CBEEBE}"/>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5" name="Platshållare för sidfot 4">
            <a:extLst>
              <a:ext uri="{FF2B5EF4-FFF2-40B4-BE49-F238E27FC236}">
                <a16:creationId xmlns:a16="http://schemas.microsoft.com/office/drawing/2014/main" id="{8BC66BAF-A482-46AD-938B-440715FC75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89AF07-33ED-43E2-8F59-208E9A1D5283}"/>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2551949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3B6F6F-6625-48B8-B6DE-8351A9EC755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4DF4B2-4D8E-41C3-819D-83E1D03FFDE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0C8CEE2-A8F2-4978-8E8F-14EC969D52E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43028B2-7CB0-4CB3-8A03-AC350B7EC7E4}"/>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6" name="Platshållare för sidfot 5">
            <a:extLst>
              <a:ext uri="{FF2B5EF4-FFF2-40B4-BE49-F238E27FC236}">
                <a16:creationId xmlns:a16="http://schemas.microsoft.com/office/drawing/2014/main" id="{C229FB4F-8F56-40B4-B506-8BFBC7AA311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F2CF47-66C3-405B-83A2-38885E104C31}"/>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540885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717D-7180-4774-851C-1FE7911D5B0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3D1313-72CF-4544-A2EE-6BA67C438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DBBB2A6-7CCB-4B9A-A8E5-AED11569B69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B977D9E-40E2-4C36-9EB5-329DDA9B4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9EF6107-581E-4C2C-9AE9-23667DBB712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BD49521-51A4-482A-81CB-E0827CCC2C20}"/>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8" name="Platshållare för sidfot 7">
            <a:extLst>
              <a:ext uri="{FF2B5EF4-FFF2-40B4-BE49-F238E27FC236}">
                <a16:creationId xmlns:a16="http://schemas.microsoft.com/office/drawing/2014/main" id="{464CF912-5861-4222-80AC-FC4576DC652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BC25953-83E1-4BDC-934C-DC4CDC8C0767}"/>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74504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EF34E4-6EC1-4B55-80E8-D7901AB6FA6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4C39A19-1266-4EA2-9112-9E3C6E5361E3}"/>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4" name="Platshållare för sidfot 3">
            <a:extLst>
              <a:ext uri="{FF2B5EF4-FFF2-40B4-BE49-F238E27FC236}">
                <a16:creationId xmlns:a16="http://schemas.microsoft.com/office/drawing/2014/main" id="{0B733C7B-9591-4B82-9CEC-14016F0412E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B79EC85-CE0A-4778-B0CF-8FC34F1599E1}"/>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4019697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5E6F81F-4888-4F51-976C-57D9CDD32D7E}"/>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3" name="Platshållare för sidfot 2">
            <a:extLst>
              <a:ext uri="{FF2B5EF4-FFF2-40B4-BE49-F238E27FC236}">
                <a16:creationId xmlns:a16="http://schemas.microsoft.com/office/drawing/2014/main" id="{6BDCCE7F-3224-4AFC-B6CE-A6DF0660A2A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70FB084-026E-46F4-B19F-473325807A36}"/>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34823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AB84D1-161D-4A90-87FF-EA9C93DAA1D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CFB3124-7E57-4E04-BA7D-AB32E2FAA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FD48882-7960-4058-92EF-A54BADDF6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BA583FF-BF0E-4274-9B9C-321FC601AD61}"/>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6" name="Platshållare för sidfot 5">
            <a:extLst>
              <a:ext uri="{FF2B5EF4-FFF2-40B4-BE49-F238E27FC236}">
                <a16:creationId xmlns:a16="http://schemas.microsoft.com/office/drawing/2014/main" id="{223424E7-902C-4AFA-B5D6-65D6DB870F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EA6588B-9CD7-47AD-8DE2-5A66DD172449}"/>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3372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F4502DF-7B4E-4373-A99E-72D28C68646B}" type="datetimeFigureOut">
              <a:rPr lang="sv-SE" smtClean="0"/>
              <a:t>2021-06-07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517229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490767-68E9-4BAC-B679-3AAFF7FF522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4862DEF-7B60-40E7-AC29-35FFF90413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9D98E6D-E5D3-4658-AB13-715F1FA6B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CD06492-1B9C-49A1-93F4-B34658CBC794}"/>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6" name="Platshållare för sidfot 5">
            <a:extLst>
              <a:ext uri="{FF2B5EF4-FFF2-40B4-BE49-F238E27FC236}">
                <a16:creationId xmlns:a16="http://schemas.microsoft.com/office/drawing/2014/main" id="{7FB3ACDA-8882-43A4-98B3-CCD34AB7F5A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712589-9E00-40F6-A089-C262EF002EFA}"/>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332375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346C86-4EB3-425C-98A6-089B313CB82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9C0101-4459-4CF8-AC95-979EA6CABB7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24F037-74E4-4850-8B0E-393B545FB065}"/>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5" name="Platshållare för sidfot 4">
            <a:extLst>
              <a:ext uri="{FF2B5EF4-FFF2-40B4-BE49-F238E27FC236}">
                <a16:creationId xmlns:a16="http://schemas.microsoft.com/office/drawing/2014/main" id="{3D50652C-5795-42EB-BAC0-05E10A181F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2DE96A-1A33-4184-808D-3ED0FDA7BAE0}"/>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3415578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174DFFB-6278-42F0-9964-C5061EEF122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4226F73-F05B-426B-99DB-C43013ACD61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0ABADC8-642C-47C5-B378-5C3C9BFBD5D2}"/>
              </a:ext>
            </a:extLst>
          </p:cNvPr>
          <p:cNvSpPr>
            <a:spLocks noGrp="1"/>
          </p:cNvSpPr>
          <p:nvPr>
            <p:ph type="dt" sz="half" idx="10"/>
          </p:nvPr>
        </p:nvSpPr>
        <p:spPr/>
        <p:txBody>
          <a:bodyPr/>
          <a:lstStyle/>
          <a:p>
            <a:fld id="{AF54DFB7-9FF6-49B0-AAA1-026B0B8F1AD4}" type="datetimeFigureOut">
              <a:rPr lang="sv-SE" smtClean="0"/>
              <a:t>2021-06-07</a:t>
            </a:fld>
            <a:endParaRPr lang="sv-SE"/>
          </a:p>
        </p:txBody>
      </p:sp>
      <p:sp>
        <p:nvSpPr>
          <p:cNvPr id="5" name="Platshållare för sidfot 4">
            <a:extLst>
              <a:ext uri="{FF2B5EF4-FFF2-40B4-BE49-F238E27FC236}">
                <a16:creationId xmlns:a16="http://schemas.microsoft.com/office/drawing/2014/main" id="{45857325-7580-4D04-AAB4-C177ADB06F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4BD808-0FF7-468C-9120-5F238A915D43}"/>
              </a:ext>
            </a:extLst>
          </p:cNvPr>
          <p:cNvSpPr>
            <a:spLocks noGrp="1"/>
          </p:cNvSpPr>
          <p:nvPr>
            <p:ph type="sldNum" sz="quarter" idx="12"/>
          </p:nvPr>
        </p:nvSpPr>
        <p:spPr/>
        <p:txBody>
          <a:bodyPr/>
          <a:lstStyle/>
          <a:p>
            <a:fld id="{20080D95-6BAE-4DA0-A47A-48652055432D}" type="slidenum">
              <a:rPr lang="sv-SE" smtClean="0"/>
              <a:t>‹#›</a:t>
            </a:fld>
            <a:endParaRPr lang="sv-SE"/>
          </a:p>
        </p:txBody>
      </p:sp>
    </p:spTree>
    <p:extLst>
      <p:ext uri="{BB962C8B-B14F-4D97-AF65-F5344CB8AC3E}">
        <p14:creationId xmlns:p14="http://schemas.microsoft.com/office/powerpoint/2010/main" val="12198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12772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35904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4051920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2780686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1380101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620489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8593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BF4502DF-7B4E-4373-A99E-72D28C68646B}" type="datetimeFigureOut">
              <a:rPr lang="sv-SE" smtClean="0"/>
              <a:t>2021-06-07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611033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35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456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378808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32347630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1967866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966C56-7C6A-4E62-BAB1-CBC32498F37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D5768E2-4114-422E-BA58-0066F585C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88977B9-38C2-44CF-8BF8-9A0050EEB41E}"/>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5" name="Platshållare för sidfot 4">
            <a:extLst>
              <a:ext uri="{FF2B5EF4-FFF2-40B4-BE49-F238E27FC236}">
                <a16:creationId xmlns:a16="http://schemas.microsoft.com/office/drawing/2014/main" id="{4AF95572-467A-4B6A-B2B5-EAE2BE73CF6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E8A4EBC-4B23-4471-B023-11A4DBAE1666}"/>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624052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E9EF97-148A-4D8B-A7A8-CD8BB3BA2D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738E0AC-BDDB-4414-A8E6-EDFAF69BB62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6C46FC7-B81D-4384-9607-1ECAB449344C}"/>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5" name="Platshållare för sidfot 4">
            <a:extLst>
              <a:ext uri="{FF2B5EF4-FFF2-40B4-BE49-F238E27FC236}">
                <a16:creationId xmlns:a16="http://schemas.microsoft.com/office/drawing/2014/main" id="{E6FB9316-F049-4AAC-A06C-3E81A1483E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9DB54A-38C5-47D3-832C-D68CE2FD90AF}"/>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489342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B5B13-755C-415F-8317-D4F87DAF538E}"/>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B90FD3C8-B38E-4AE8-9D0B-80FB4214C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DC8C4C3-AE7E-420B-8B0A-FAF5D52D7F65}"/>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5" name="Platshållare för sidfot 4">
            <a:extLst>
              <a:ext uri="{FF2B5EF4-FFF2-40B4-BE49-F238E27FC236}">
                <a16:creationId xmlns:a16="http://schemas.microsoft.com/office/drawing/2014/main" id="{054CE2C6-C21A-4B01-93AA-94A19C3566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30D160-A415-4D7F-8203-05E710AA15C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303084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55EFF-8456-495A-9F67-351F2577A6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B73A522-AEC9-4C94-B3D8-60D1B8DF9600}"/>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4C8E976-D09E-4C64-B356-C406BBEB58D6}"/>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8A055F7-4EC1-4589-ACEC-0431E0393FCA}"/>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6" name="Platshållare för sidfot 5">
            <a:extLst>
              <a:ext uri="{FF2B5EF4-FFF2-40B4-BE49-F238E27FC236}">
                <a16:creationId xmlns:a16="http://schemas.microsoft.com/office/drawing/2014/main" id="{A9A9F9A3-49FF-4F72-859B-B08BFD36B94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D993DD9-F526-4483-8387-C65DE2EBDAB9}"/>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37064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39EF7B-F483-4B01-8DBB-CBEB4C59570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367747-8568-4626-B587-F9005BEED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EED13679-DC33-413A-89D7-D10F0C7F60B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4498836-23F3-481B-BD02-503B7FD4B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7D209650-212A-4F2B-BE45-FB02A67C053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31888C4-EAB4-4093-B1C9-54002633981C}"/>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8" name="Platshållare för sidfot 7">
            <a:extLst>
              <a:ext uri="{FF2B5EF4-FFF2-40B4-BE49-F238E27FC236}">
                <a16:creationId xmlns:a16="http://schemas.microsoft.com/office/drawing/2014/main" id="{66CD4631-6896-4FCB-898C-A539306BC8A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B719215-0DD5-4A86-83D8-147F7F63009D}"/>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2635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F4502DF-7B4E-4373-A99E-72D28C68646B}" type="datetimeFigureOut">
              <a:rPr lang="sv-SE" smtClean="0"/>
              <a:t>2021-06-07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94682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D8EC01-8289-45E0-84E2-C0A1F5A7285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151DD93-C30C-4B4B-99BA-B40A44C64A98}"/>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4" name="Platshållare för sidfot 3">
            <a:extLst>
              <a:ext uri="{FF2B5EF4-FFF2-40B4-BE49-F238E27FC236}">
                <a16:creationId xmlns:a16="http://schemas.microsoft.com/office/drawing/2014/main" id="{B3585F61-AA46-4289-8747-1716AA7ACDD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115A5BE-DCE1-42E0-A4CF-A929FCD41D1C}"/>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444142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97CD228-BCE7-47F4-9146-A3984DFB864D}"/>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3" name="Platshållare för sidfot 2">
            <a:extLst>
              <a:ext uri="{FF2B5EF4-FFF2-40B4-BE49-F238E27FC236}">
                <a16:creationId xmlns:a16="http://schemas.microsoft.com/office/drawing/2014/main" id="{18422734-2D05-41C9-BD83-B70217E0071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19FDE08-E6AD-4256-8622-FE7C8D16D8B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213088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883153-A592-4DBC-9B6F-EC7894E6196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29DAE1A-0B06-473C-B80B-C31E12EB1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EA1A72F-243A-4682-B1A4-D7773C9C0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88EF18D9-828C-4F2A-973D-0068283DD53D}"/>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6" name="Platshållare för sidfot 5">
            <a:extLst>
              <a:ext uri="{FF2B5EF4-FFF2-40B4-BE49-F238E27FC236}">
                <a16:creationId xmlns:a16="http://schemas.microsoft.com/office/drawing/2014/main" id="{CDDD0229-F16B-451B-9847-1909AE0BBB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E68E1E1-E3BB-4448-8854-9A2959C20F48}"/>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7858273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214BE-2C9D-4174-A878-27A97248523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33E5EE2-1912-4A6E-A6AA-C748C7055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249EB20-8C6B-48D5-A2F4-36F37837A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14222264-6D95-4549-ACC5-7C3067316F71}"/>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6" name="Platshållare för sidfot 5">
            <a:extLst>
              <a:ext uri="{FF2B5EF4-FFF2-40B4-BE49-F238E27FC236}">
                <a16:creationId xmlns:a16="http://schemas.microsoft.com/office/drawing/2014/main" id="{AA72EBE6-3AF3-45E1-A68F-9C837C6BE62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272B40D-7E8E-49A9-8C48-BF7A405D5D2A}"/>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14888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FFC743-5B26-4FAA-9CC1-5124F256A15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38F8F10-F4CA-41F5-A431-8DAF15F1E4EB}"/>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925810-7F7F-47B5-B41E-9CAB04D54202}"/>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5" name="Platshållare för sidfot 4">
            <a:extLst>
              <a:ext uri="{FF2B5EF4-FFF2-40B4-BE49-F238E27FC236}">
                <a16:creationId xmlns:a16="http://schemas.microsoft.com/office/drawing/2014/main" id="{50F569AB-BBE1-4E17-8F53-9774A025CED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5353AC-95DF-4FC6-A79D-114DD6018E94}"/>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3804038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0CFF5C7-E981-40F8-8552-F92FB0D35C6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27D47DA-7BFD-4D75-BAF7-EA77AE3CD29C}"/>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F25D2A4-0F47-4822-88A4-AF21B2038518}"/>
              </a:ext>
            </a:extLst>
          </p:cNvPr>
          <p:cNvSpPr>
            <a:spLocks noGrp="1"/>
          </p:cNvSpPr>
          <p:nvPr>
            <p:ph type="dt" sz="half" idx="10"/>
          </p:nvPr>
        </p:nvSpPr>
        <p:spPr/>
        <p:txBody>
          <a:bodyPr/>
          <a:lstStyle/>
          <a:p>
            <a:fld id="{597F44F1-1FD6-4000-863E-53B78F6EB0A3}" type="datetimeFigureOut">
              <a:rPr lang="sv-SE" smtClean="0"/>
              <a:t>2021-06-07</a:t>
            </a:fld>
            <a:endParaRPr lang="sv-SE"/>
          </a:p>
        </p:txBody>
      </p:sp>
      <p:sp>
        <p:nvSpPr>
          <p:cNvPr id="5" name="Platshållare för sidfot 4">
            <a:extLst>
              <a:ext uri="{FF2B5EF4-FFF2-40B4-BE49-F238E27FC236}">
                <a16:creationId xmlns:a16="http://schemas.microsoft.com/office/drawing/2014/main" id="{378CC16E-0248-4E65-9FDD-32330A872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2D4A5FF-0FD7-4DFB-AAE6-329E78218B21}"/>
              </a:ext>
            </a:extLst>
          </p:cNvPr>
          <p:cNvSpPr>
            <a:spLocks noGrp="1"/>
          </p:cNvSpPr>
          <p:nvPr>
            <p:ph type="sldNum" sz="quarter" idx="12"/>
          </p:nvPr>
        </p:nvSpPr>
        <p:spPr/>
        <p:txBody>
          <a:bodyPr/>
          <a:lstStyle/>
          <a:p>
            <a:fld id="{70745B8D-3640-4D3E-9EB8-6ACBB1897ABD}" type="slidenum">
              <a:rPr lang="sv-SE" smtClean="0"/>
              <a:t>‹#›</a:t>
            </a:fld>
            <a:endParaRPr lang="sv-SE"/>
          </a:p>
        </p:txBody>
      </p:sp>
    </p:spTree>
    <p:extLst>
      <p:ext uri="{BB962C8B-B14F-4D97-AF65-F5344CB8AC3E}">
        <p14:creationId xmlns:p14="http://schemas.microsoft.com/office/powerpoint/2010/main" val="2552012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4987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A15800-B20C-7841-B263-D3DF6C3C747A}" type="datetimeFigureOut">
              <a:rPr lang="sv-SE" smtClean="0"/>
              <a:t>2021-06-07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3737796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BA15800-B20C-7841-B263-D3DF6C3C747A}" type="datetimeFigureOut">
              <a:rPr lang="sv-SE" smtClean="0"/>
              <a:t>2021-06-07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303465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BA15800-B20C-7841-B263-D3DF6C3C747A}" type="datetimeFigureOut">
              <a:rPr lang="sv-SE" smtClean="0"/>
              <a:t>2021-06-07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267764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F4502DF-7B4E-4373-A99E-72D28C68646B}" type="datetimeFigureOut">
              <a:rPr lang="sv-SE" smtClean="0"/>
              <a:t>2021-06-07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1624961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BA15800-B20C-7841-B263-D3DF6C3C747A}" type="datetimeFigureOut">
              <a:rPr lang="sv-SE" smtClean="0"/>
              <a:t>2021-06-07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16317172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BA15800-B20C-7841-B263-D3DF6C3C747A}" type="datetimeFigureOut">
              <a:rPr lang="sv-SE" smtClean="0"/>
              <a:t>2021-06-07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2382908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BA15800-B20C-7841-B263-D3DF6C3C747A}" type="datetimeFigureOut">
              <a:rPr lang="sv-SE" smtClean="0"/>
              <a:t>2021-06-07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2271308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BA15800-B20C-7841-B263-D3DF6C3C747A}" type="datetimeFigureOut">
              <a:rPr lang="sv-SE" smtClean="0"/>
              <a:t>2021-06-07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1177072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BA15800-B20C-7841-B263-D3DF6C3C747A}" type="datetimeFigureOut">
              <a:rPr lang="sv-SE" smtClean="0"/>
              <a:t>2021-06-07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510850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A15800-B20C-7841-B263-D3DF6C3C747A}" type="datetimeFigureOut">
              <a:rPr lang="sv-SE" smtClean="0"/>
              <a:t>2021-06-07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1648319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BA15800-B20C-7841-B263-D3DF6C3C747A}" type="datetimeFigureOut">
              <a:rPr lang="sv-SE" smtClean="0"/>
              <a:t>2021-06-07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CBA5DF3-2873-014E-ABD8-D2296A98158C}" type="slidenum">
              <a:rPr lang="sv-SE" smtClean="0"/>
              <a:t>‹#›</a:t>
            </a:fld>
            <a:endParaRPr lang="sv-SE"/>
          </a:p>
        </p:txBody>
      </p:sp>
    </p:spTree>
    <p:extLst>
      <p:ext uri="{BB962C8B-B14F-4D97-AF65-F5344CB8AC3E}">
        <p14:creationId xmlns:p14="http://schemas.microsoft.com/office/powerpoint/2010/main" val="655775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AFB2F062-198B-E64C-B408-AB1E48124610}" type="slidenum">
              <a:rPr lang="en-US" smtClean="0"/>
              <a:pPr/>
              <a:t>‹#›</a:t>
            </a:fld>
            <a:endParaRPr lang="en-US" dirty="0"/>
          </a:p>
        </p:txBody>
      </p:sp>
      <p:sp>
        <p:nvSpPr>
          <p:cNvPr id="7" name="Content Placeholder 2"/>
          <p:cNvSpPr>
            <a:spLocks noGrp="1"/>
          </p:cNvSpPr>
          <p:nvPr>
            <p:ph idx="1"/>
          </p:nvPr>
        </p:nvSpPr>
        <p:spPr>
          <a:xfrm>
            <a:off x="838200" y="1206878"/>
            <a:ext cx="10515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418556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Jämförande med underrubrik">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35717"/>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1959629"/>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135717"/>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1959629"/>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755542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Jämförande utan underrubri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135717"/>
            <a:ext cx="5157787"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Content Placeholder 5"/>
          <p:cNvSpPr>
            <a:spLocks noGrp="1"/>
          </p:cNvSpPr>
          <p:nvPr>
            <p:ph sz="quarter" idx="4"/>
          </p:nvPr>
        </p:nvSpPr>
        <p:spPr>
          <a:xfrm>
            <a:off x="6172200" y="1135717"/>
            <a:ext cx="5183188" cy="4508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4464F786-6D21-7E46-AB12-1886CCC34198}" type="slidenum">
              <a:rPr lang="en-US" smtClean="0"/>
              <a:t>‹#›</a:t>
            </a:fld>
            <a:endParaRPr lang="en-US"/>
          </a:p>
        </p:txBody>
      </p:sp>
      <p:sp>
        <p:nvSpPr>
          <p:cNvPr id="10"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94515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F4502DF-7B4E-4373-A99E-72D28C68646B}" type="datetimeFigureOut">
              <a:rPr lang="sv-SE" smtClean="0"/>
              <a:t>2021-06-07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169767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5" name="Slide Number Placeholder 4"/>
          <p:cNvSpPr>
            <a:spLocks noGrp="1"/>
          </p:cNvSpPr>
          <p:nvPr>
            <p:ph type="sldNum" sz="quarter" idx="12"/>
          </p:nvPr>
        </p:nvSpPr>
        <p:spPr/>
        <p:txBody>
          <a:bodyPr/>
          <a:lstStyle/>
          <a:p>
            <a:fld id="{4464F786-6D21-7E46-AB12-1886CCC34198}" type="slidenum">
              <a:rPr lang="en-US" smtClean="0"/>
              <a:t>‹#›</a:t>
            </a:fld>
            <a:endParaRPr lang="en-US"/>
          </a:p>
        </p:txBody>
      </p:sp>
    </p:spTree>
    <p:extLst>
      <p:ext uri="{BB962C8B-B14F-4D97-AF65-F5344CB8AC3E}">
        <p14:creationId xmlns:p14="http://schemas.microsoft.com/office/powerpoint/2010/main" val="1118241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nnehåll hö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243323"/>
            <a:ext cx="6172200" cy="43618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9"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82236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ild hög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86867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3785537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ild vänster med cita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839788" y="1128157"/>
            <a:ext cx="6172200" cy="43546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7423151" y="1399690"/>
            <a:ext cx="3932237" cy="3811588"/>
          </a:xfr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7" name="Slide Number Placeholder 6"/>
          <p:cNvSpPr>
            <a:spLocks noGrp="1"/>
          </p:cNvSpPr>
          <p:nvPr>
            <p:ph type="sldNum" sz="quarter" idx="12"/>
          </p:nvPr>
        </p:nvSpPr>
        <p:spPr/>
        <p:txBody>
          <a:bodyPr/>
          <a:lstStyle/>
          <a:p>
            <a:fld id="{4464F786-6D21-7E46-AB12-1886CCC34198}" type="slidenum">
              <a:rPr lang="en-US" smtClean="0"/>
              <a:t>‹#›</a:t>
            </a:fld>
            <a:endParaRPr lang="en-US"/>
          </a:p>
        </p:txBody>
      </p:sp>
      <p:sp>
        <p:nvSpPr>
          <p:cNvPr id="8" name="Title 1"/>
          <p:cNvSpPr>
            <a:spLocks noGrp="1"/>
          </p:cNvSpPr>
          <p:nvPr>
            <p:ph type="title"/>
          </p:nvPr>
        </p:nvSpPr>
        <p:spPr>
          <a:xfrm>
            <a:off x="269634" y="176015"/>
            <a:ext cx="10515600" cy="547200"/>
          </a:xfrm>
        </p:spPr>
        <p:txBody>
          <a:bodyPr/>
          <a:lstStyle/>
          <a:p>
            <a:r>
              <a:rPr lang="sv-SE"/>
              <a:t>Klicka här för att ändra format</a:t>
            </a:r>
            <a:endParaRPr lang="en-US"/>
          </a:p>
        </p:txBody>
      </p:sp>
    </p:spTree>
    <p:extLst>
      <p:ext uri="{BB962C8B-B14F-4D97-AF65-F5344CB8AC3E}">
        <p14:creationId xmlns:p14="http://schemas.microsoft.com/office/powerpoint/2010/main" val="948147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tor siffra med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6" name="Rectangle 5"/>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5602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Stor siffra utan rubrik">
    <p:spTree>
      <p:nvGrpSpPr>
        <p:cNvPr id="1" name=""/>
        <p:cNvGrpSpPr/>
        <p:nvPr/>
      </p:nvGrpSpPr>
      <p:grpSpPr>
        <a:xfrm>
          <a:off x="0" y="0"/>
          <a:ext cx="0" cy="0"/>
          <a:chOff x="0" y="0"/>
          <a:chExt cx="0" cy="0"/>
        </a:xfrm>
      </p:grpSpPr>
      <p:sp>
        <p:nvSpPr>
          <p:cNvPr id="5" name="Rectangle 4"/>
          <p:cNvSpPr/>
          <p:nvPr/>
        </p:nvSpPr>
        <p:spPr>
          <a:xfrm>
            <a:off x="3478247" y="4587153"/>
            <a:ext cx="540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p:cNvSpPr>
            <a:spLocks noGrp="1"/>
          </p:cNvSpPr>
          <p:nvPr>
            <p:ph type="body" sz="quarter" idx="11" hasCustomPrompt="1"/>
          </p:nvPr>
        </p:nvSpPr>
        <p:spPr>
          <a:xfrm>
            <a:off x="0" y="2018121"/>
            <a:ext cx="12192000" cy="2770188"/>
          </a:xfrm>
        </p:spPr>
        <p:txBody>
          <a:bodyPr>
            <a:noAutofit/>
          </a:bodyPr>
          <a:lstStyle>
            <a:lvl1pPr marL="0" indent="0" algn="ctr">
              <a:buNone/>
              <a:defRPr sz="20000" b="1"/>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4" name="Rectangle 3"/>
          <p:cNvSpPr/>
          <p:nvPr userDrawn="1"/>
        </p:nvSpPr>
        <p:spPr>
          <a:xfrm>
            <a:off x="3478247" y="4587153"/>
            <a:ext cx="540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88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Slide Number Placeholder 2"/>
          <p:cNvSpPr>
            <a:spLocks noGrp="1"/>
          </p:cNvSpPr>
          <p:nvPr>
            <p:ph type="sldNum" sz="quarter" idx="10"/>
          </p:nvPr>
        </p:nvSpPr>
        <p:spPr/>
        <p:txBody>
          <a:bodyPr/>
          <a:lstStyle/>
          <a:p>
            <a:fld id="{B0EBF7B1-A0A2-784E-99A7-64A0C6FE52DD}" type="slidenum">
              <a:rPr lang="en-US" smtClean="0"/>
              <a:pPr/>
              <a:t>‹#›</a:t>
            </a:fld>
            <a:endParaRPr lang="en-US" dirty="0"/>
          </a:p>
        </p:txBody>
      </p:sp>
      <p:sp>
        <p:nvSpPr>
          <p:cNvPr id="16" name="Text Placeholder 15"/>
          <p:cNvSpPr>
            <a:spLocks noGrp="1"/>
          </p:cNvSpPr>
          <p:nvPr>
            <p:ph type="body" sz="quarter" idx="11"/>
          </p:nvPr>
        </p:nvSpPr>
        <p:spPr>
          <a:xfrm>
            <a:off x="647370"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7" name="Text Placeholder 15"/>
          <p:cNvSpPr>
            <a:spLocks noGrp="1"/>
          </p:cNvSpPr>
          <p:nvPr>
            <p:ph type="body" sz="quarter" idx="12"/>
          </p:nvPr>
        </p:nvSpPr>
        <p:spPr>
          <a:xfrm>
            <a:off x="3498552"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8" name="Text Placeholder 15"/>
          <p:cNvSpPr>
            <a:spLocks noGrp="1"/>
          </p:cNvSpPr>
          <p:nvPr>
            <p:ph type="body" sz="quarter" idx="13"/>
          </p:nvPr>
        </p:nvSpPr>
        <p:spPr>
          <a:xfrm>
            <a:off x="6350663"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
        <p:nvSpPr>
          <p:cNvPr id="19" name="Text Placeholder 15"/>
          <p:cNvSpPr>
            <a:spLocks noGrp="1"/>
          </p:cNvSpPr>
          <p:nvPr>
            <p:ph type="body" sz="quarter" idx="14"/>
          </p:nvPr>
        </p:nvSpPr>
        <p:spPr>
          <a:xfrm>
            <a:off x="9200915" y="2063325"/>
            <a:ext cx="2341858" cy="2340000"/>
          </a:xfrm>
          <a:prstGeom prst="ellipse">
            <a:avLst/>
          </a:prstGeom>
          <a:solidFill>
            <a:srgbClr val="01B0F0"/>
          </a:solidFill>
        </p:spPr>
        <p:txBody>
          <a:bodyPr anchor="ctr">
            <a:noAutofit/>
          </a:bodyPr>
          <a:lstStyle>
            <a:lvl1pPr marL="0" indent="0" algn="ctr">
              <a:buNone/>
              <a:defRPr sz="1500" b="1">
                <a:solidFill>
                  <a:schemeClr val="bg1"/>
                </a:solidFill>
              </a:defRPr>
            </a:lvl1pPr>
            <a:lvl2pPr marL="457200" indent="0" algn="ctr">
              <a:buNone/>
              <a:defRPr sz="1500" b="1">
                <a:solidFill>
                  <a:schemeClr val="bg1"/>
                </a:solidFill>
              </a:defRPr>
            </a:lvl2pPr>
            <a:lvl3pPr marL="914400" indent="0" algn="ctr">
              <a:buNone/>
              <a:defRPr sz="1500" b="1">
                <a:solidFill>
                  <a:schemeClr val="bg1"/>
                </a:solidFill>
              </a:defRPr>
            </a:lvl3pPr>
            <a:lvl4pPr marL="1371600" indent="0" algn="ctr">
              <a:buNone/>
              <a:defRPr sz="1500" b="1">
                <a:solidFill>
                  <a:schemeClr val="bg1"/>
                </a:solidFill>
              </a:defRPr>
            </a:lvl4pPr>
            <a:lvl5pPr marL="1828800" indent="0" algn="ctr">
              <a:buNone/>
              <a:defRPr sz="1500" b="1">
                <a:solidFill>
                  <a:schemeClr val="bg1"/>
                </a:solidFill>
              </a:defRPr>
            </a:lvl5pPr>
          </a:lstStyle>
          <a:p>
            <a:pPr lvl="0"/>
            <a:r>
              <a:rPr lang="sv-SE"/>
              <a:t>Redigera format för bakgrundstext</a:t>
            </a:r>
          </a:p>
        </p:txBody>
      </p:sp>
    </p:spTree>
    <p:extLst>
      <p:ext uri="{BB962C8B-B14F-4D97-AF65-F5344CB8AC3E}">
        <p14:creationId xmlns:p14="http://schemas.microsoft.com/office/powerpoint/2010/main" val="1909134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Utfallande bil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nchor="t"/>
          <a:lstStyle>
            <a:lvl1pPr marL="0" indent="0" algn="ctr">
              <a:buNone/>
              <a:defRPr/>
            </a:lvl1pPr>
          </a:lstStyle>
          <a:p>
            <a:r>
              <a:rPr lang="en-US" dirty="0" err="1"/>
              <a:t>Utfallande</a:t>
            </a:r>
            <a:r>
              <a:rPr lang="en-US" dirty="0"/>
              <a:t> </a:t>
            </a:r>
            <a:r>
              <a:rPr lang="en-US" dirty="0" err="1"/>
              <a:t>bild</a:t>
            </a:r>
            <a:endParaRPr lang="en-US" dirty="0"/>
          </a:p>
        </p:txBody>
      </p:sp>
    </p:spTree>
    <p:extLst>
      <p:ext uri="{BB962C8B-B14F-4D97-AF65-F5344CB8AC3E}">
        <p14:creationId xmlns:p14="http://schemas.microsoft.com/office/powerpoint/2010/main" val="2222806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Avslut">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4676" y="1828549"/>
            <a:ext cx="3622650" cy="3200902"/>
          </a:xfrm>
          <a:prstGeom prst="rect">
            <a:avLst/>
          </a:prstGeom>
        </p:spPr>
      </p:pic>
    </p:spTree>
    <p:extLst>
      <p:ext uri="{BB962C8B-B14F-4D97-AF65-F5344CB8AC3E}">
        <p14:creationId xmlns:p14="http://schemas.microsoft.com/office/powerpoint/2010/main" val="356769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502DF-7B4E-4373-A99E-72D28C68646B}" type="datetimeFigureOut">
              <a:rPr lang="sv-SE" smtClean="0"/>
              <a:t>2021-06-07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280253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2021-06-07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4662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BF4502DF-7B4E-4373-A99E-72D28C68646B}" type="datetimeFigureOut">
              <a:rPr lang="sv-SE" smtClean="0"/>
              <a:t>2021-06-07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94337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502DF-7B4E-4373-A99E-72D28C68646B}" type="datetimeFigureOut">
              <a:rPr lang="sv-SE" smtClean="0"/>
              <a:t>2021-06-07</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E04F-F893-4FAB-8135-EF6A11A380DD}" type="slidenum">
              <a:rPr lang="sv-SE" smtClean="0"/>
              <a:t>‹#›</a:t>
            </a:fld>
            <a:endParaRPr lang="sv-SE"/>
          </a:p>
        </p:txBody>
      </p:sp>
    </p:spTree>
    <p:extLst>
      <p:ext uri="{BB962C8B-B14F-4D97-AF65-F5344CB8AC3E}">
        <p14:creationId xmlns:p14="http://schemas.microsoft.com/office/powerpoint/2010/main" val="1059785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3733F37-1F8E-49FF-960C-B90FB9CC9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0F3938-601F-4465-A103-DCE5AE21A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E1CAF86-4D18-4893-B5F3-30C13CB52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4DFB7-9FF6-49B0-AAA1-026B0B8F1AD4}" type="datetimeFigureOut">
              <a:rPr lang="sv-SE" smtClean="0"/>
              <a:t>2021-06-07</a:t>
            </a:fld>
            <a:endParaRPr lang="sv-SE"/>
          </a:p>
        </p:txBody>
      </p:sp>
      <p:sp>
        <p:nvSpPr>
          <p:cNvPr id="5" name="Platshållare för sidfot 4">
            <a:extLst>
              <a:ext uri="{FF2B5EF4-FFF2-40B4-BE49-F238E27FC236}">
                <a16:creationId xmlns:a16="http://schemas.microsoft.com/office/drawing/2014/main" id="{497A76F9-7361-4A6E-9830-CA7173F86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1F25AB6-3D5E-4EDA-B0BF-3012A7FE7B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80D95-6BAE-4DA0-A47A-48652055432D}" type="slidenum">
              <a:rPr lang="sv-SE" smtClean="0"/>
              <a:t>‹#›</a:t>
            </a:fld>
            <a:endParaRPr lang="sv-SE"/>
          </a:p>
        </p:txBody>
      </p:sp>
    </p:spTree>
    <p:extLst>
      <p:ext uri="{BB962C8B-B14F-4D97-AF65-F5344CB8AC3E}">
        <p14:creationId xmlns:p14="http://schemas.microsoft.com/office/powerpoint/2010/main" val="2563383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6083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323EB89-D8C3-4218-B6D7-CD03B392E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DD5679E-6FE4-4333-A5CC-54E05A805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FFFD245-1B3F-4DE3-8ECC-D7D7B7C90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F44F1-1FD6-4000-863E-53B78F6EB0A3}" type="datetimeFigureOut">
              <a:rPr lang="sv-SE" smtClean="0"/>
              <a:t>2021-06-07</a:t>
            </a:fld>
            <a:endParaRPr lang="sv-SE"/>
          </a:p>
        </p:txBody>
      </p:sp>
      <p:sp>
        <p:nvSpPr>
          <p:cNvPr id="5" name="Platshållare för sidfot 4">
            <a:extLst>
              <a:ext uri="{FF2B5EF4-FFF2-40B4-BE49-F238E27FC236}">
                <a16:creationId xmlns:a16="http://schemas.microsoft.com/office/drawing/2014/main" id="{A410A600-7439-407E-801F-C11C6415F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B2C5E89-4F98-4D37-BA98-9D6AFDE3B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45B8D-3640-4D3E-9EB8-6ACBB1897ABD}" type="slidenum">
              <a:rPr lang="sv-SE" smtClean="0"/>
              <a:t>‹#›</a:t>
            </a:fld>
            <a:endParaRPr lang="sv-SE"/>
          </a:p>
        </p:txBody>
      </p:sp>
    </p:spTree>
    <p:extLst>
      <p:ext uri="{BB962C8B-B14F-4D97-AF65-F5344CB8AC3E}">
        <p14:creationId xmlns:p14="http://schemas.microsoft.com/office/powerpoint/2010/main" val="297206131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15800-B20C-7841-B263-D3DF6C3C747A}" type="datetimeFigureOut">
              <a:rPr lang="sv-SE" smtClean="0"/>
              <a:t>2021-06-07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A5DF3-2873-014E-ABD8-D2296A98158C}" type="slidenum">
              <a:rPr lang="sv-SE" smtClean="0"/>
              <a:t>‹#›</a:t>
            </a:fld>
            <a:endParaRPr lang="sv-SE"/>
          </a:p>
        </p:txBody>
      </p:sp>
    </p:spTree>
    <p:extLst>
      <p:ext uri="{BB962C8B-B14F-4D97-AF65-F5344CB8AC3E}">
        <p14:creationId xmlns:p14="http://schemas.microsoft.com/office/powerpoint/2010/main" val="166924442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634" y="176015"/>
            <a:ext cx="10515600" cy="547200"/>
          </a:xfrm>
          <a:prstGeom prst="rect">
            <a:avLst/>
          </a:prstGeom>
        </p:spPr>
        <p:txBody>
          <a:bodyPr vert="horz" lIns="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206878"/>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6" name="Slide Number Placeholder 5"/>
          <p:cNvSpPr>
            <a:spLocks noGrp="1"/>
          </p:cNvSpPr>
          <p:nvPr>
            <p:ph type="sldNum" sz="quarter" idx="4"/>
          </p:nvPr>
        </p:nvSpPr>
        <p:spPr>
          <a:xfrm>
            <a:off x="9061862" y="6056720"/>
            <a:ext cx="2743200" cy="365125"/>
          </a:xfrm>
          <a:prstGeom prst="rect">
            <a:avLst/>
          </a:prstGeom>
        </p:spPr>
        <p:txBody>
          <a:bodyPr vert="horz" lIns="91440" tIns="45720" rIns="91440" bIns="45720" rtlCol="0" anchor="ctr"/>
          <a:lstStyle>
            <a:lvl1pPr algn="r">
              <a:defRPr sz="1500" b="1">
                <a:solidFill>
                  <a:srgbClr val="01B0F0"/>
                </a:solidFill>
              </a:defRPr>
            </a:lvl1pPr>
          </a:lstStyle>
          <a:p>
            <a:fld id="{B0EBF7B1-A0A2-784E-99A7-64A0C6FE52DD}" type="slidenum">
              <a:rPr lang="en-US" smtClean="0"/>
              <a:pPr/>
              <a:t>‹#›</a:t>
            </a:fld>
            <a:endParaRPr lang="en-US" dirty="0"/>
          </a:p>
        </p:txBody>
      </p:sp>
      <p:sp>
        <p:nvSpPr>
          <p:cNvPr id="8" name="textruta 2"/>
          <p:cNvSpPr txBox="1"/>
          <p:nvPr/>
        </p:nvSpPr>
        <p:spPr>
          <a:xfrm>
            <a:off x="2359864" y="6056720"/>
            <a:ext cx="3220867" cy="579646"/>
          </a:xfrm>
          <a:prstGeom prst="rect">
            <a:avLst/>
          </a:prstGeom>
          <a:noFill/>
        </p:spPr>
        <p:txBody>
          <a:bodyPr wrap="square" rtlCol="0">
            <a:spAutoFit/>
          </a:bodyPr>
          <a:lstStyle/>
          <a:p>
            <a:pPr>
              <a:lnSpc>
                <a:spcPts val="1900"/>
              </a:lnSpc>
            </a:pPr>
            <a:r>
              <a:rPr lang="sv-SE" sz="1500" b="1" dirty="0">
                <a:solidFill>
                  <a:srgbClr val="01B0F0"/>
                </a:solidFill>
                <a:latin typeface="Arial" charset="0"/>
                <a:ea typeface="Arial" charset="0"/>
                <a:cs typeface="Arial" charset="0"/>
              </a:rPr>
              <a:t>Samverkan för noll</a:t>
            </a:r>
          </a:p>
          <a:p>
            <a:pPr>
              <a:lnSpc>
                <a:spcPts val="1900"/>
              </a:lnSpc>
            </a:pPr>
            <a:r>
              <a:rPr lang="sv-SE" sz="1500" b="1" dirty="0">
                <a:solidFill>
                  <a:srgbClr val="01B0F0"/>
                </a:solidFill>
                <a:latin typeface="Arial" charset="0"/>
                <a:ea typeface="Arial" charset="0"/>
                <a:cs typeface="Arial" charset="0"/>
              </a:rPr>
              <a:t>olyckor i byggbranschen</a:t>
            </a:r>
          </a:p>
        </p:txBody>
      </p:sp>
      <p:sp>
        <p:nvSpPr>
          <p:cNvPr id="9" name="textruta 2"/>
          <p:cNvSpPr txBox="1"/>
          <p:nvPr/>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rgbClr val="01B0F0"/>
                </a:solidFill>
                <a:latin typeface="Arial" charset="0"/>
                <a:ea typeface="Arial" charset="0"/>
                <a:cs typeface="Arial" charset="0"/>
              </a:rPr>
              <a:t>Hallnollan.se</a:t>
            </a:r>
            <a:endParaRPr lang="sv-SE" sz="1500" b="1" dirty="0">
              <a:solidFill>
                <a:srgbClr val="01B0F0"/>
              </a:solidFill>
              <a:latin typeface="Arial" charset="0"/>
              <a:ea typeface="Arial" charset="0"/>
              <a:cs typeface="Arial" charset="0"/>
            </a:endParaRPr>
          </a:p>
        </p:txBody>
      </p:sp>
      <p:sp>
        <p:nvSpPr>
          <p:cNvPr id="10" name="Rectangle 9"/>
          <p:cNvSpPr/>
          <p:nvPr/>
        </p:nvSpPr>
        <p:spPr>
          <a:xfrm>
            <a:off x="386938" y="5818992"/>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4"/>
          <a:stretch>
            <a:fillRect/>
          </a:stretch>
        </p:blipFill>
        <p:spPr>
          <a:xfrm>
            <a:off x="11372755" y="176014"/>
            <a:ext cx="625371" cy="547200"/>
          </a:xfrm>
          <a:prstGeom prst="rect">
            <a:avLst/>
          </a:prstGeom>
        </p:spPr>
      </p:pic>
      <p:sp>
        <p:nvSpPr>
          <p:cNvPr id="13" name="textruta 2"/>
          <p:cNvSpPr txBox="1"/>
          <p:nvPr userDrawn="1"/>
        </p:nvSpPr>
        <p:spPr>
          <a:xfrm>
            <a:off x="2359864" y="6056720"/>
            <a:ext cx="3220867" cy="579646"/>
          </a:xfrm>
          <a:prstGeom prst="rect">
            <a:avLst/>
          </a:prstGeom>
          <a:noFill/>
        </p:spPr>
        <p:txBody>
          <a:bodyPr wrap="square" rtlCol="0">
            <a:spAutoFit/>
          </a:bodyPr>
          <a:lstStyle/>
          <a:p>
            <a:pPr>
              <a:lnSpc>
                <a:spcPts val="1900"/>
              </a:lnSpc>
            </a:pPr>
            <a:r>
              <a:rPr lang="sv-SE" sz="1500" b="1" dirty="0">
                <a:solidFill>
                  <a:schemeClr val="tx1"/>
                </a:solidFill>
                <a:latin typeface="Arial" charset="0"/>
                <a:ea typeface="Arial" charset="0"/>
                <a:cs typeface="Arial" charset="0"/>
              </a:rPr>
              <a:t>Samverkan för noll</a:t>
            </a:r>
          </a:p>
          <a:p>
            <a:pPr>
              <a:lnSpc>
                <a:spcPts val="1900"/>
              </a:lnSpc>
            </a:pPr>
            <a:r>
              <a:rPr lang="sv-SE" sz="1500" b="1" dirty="0">
                <a:solidFill>
                  <a:schemeClr val="tx1"/>
                </a:solidFill>
                <a:latin typeface="Arial" charset="0"/>
                <a:ea typeface="Arial" charset="0"/>
                <a:cs typeface="Arial" charset="0"/>
              </a:rPr>
              <a:t>olyckor i byggbranschen</a:t>
            </a:r>
          </a:p>
        </p:txBody>
      </p:sp>
      <p:sp>
        <p:nvSpPr>
          <p:cNvPr id="14" name="textruta 2"/>
          <p:cNvSpPr txBox="1"/>
          <p:nvPr userDrawn="1"/>
        </p:nvSpPr>
        <p:spPr>
          <a:xfrm>
            <a:off x="291402" y="6056720"/>
            <a:ext cx="3220867" cy="318870"/>
          </a:xfrm>
          <a:prstGeom prst="rect">
            <a:avLst/>
          </a:prstGeom>
          <a:noFill/>
        </p:spPr>
        <p:txBody>
          <a:bodyPr wrap="square" rtlCol="0">
            <a:spAutoFit/>
          </a:bodyPr>
          <a:lstStyle/>
          <a:p>
            <a:pPr>
              <a:lnSpc>
                <a:spcPts val="1900"/>
              </a:lnSpc>
            </a:pPr>
            <a:r>
              <a:rPr lang="sv-SE" sz="1500" b="1" dirty="0" err="1">
                <a:solidFill>
                  <a:schemeClr val="tx1"/>
                </a:solidFill>
                <a:latin typeface="Arial" charset="0"/>
                <a:ea typeface="Arial" charset="0"/>
                <a:cs typeface="Arial" charset="0"/>
              </a:rPr>
              <a:t>Hallnollan.se</a:t>
            </a:r>
            <a:endParaRPr lang="sv-SE" sz="1500" b="1" dirty="0">
              <a:solidFill>
                <a:schemeClr val="tx1"/>
              </a:solidFill>
              <a:latin typeface="Arial" charset="0"/>
              <a:ea typeface="Arial" charset="0"/>
              <a:cs typeface="Arial" charset="0"/>
            </a:endParaRPr>
          </a:p>
        </p:txBody>
      </p:sp>
      <p:sp>
        <p:nvSpPr>
          <p:cNvPr id="15" name="Rectangle 14"/>
          <p:cNvSpPr/>
          <p:nvPr userDrawn="1"/>
        </p:nvSpPr>
        <p:spPr>
          <a:xfrm>
            <a:off x="386938" y="5818992"/>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72960" y="842844"/>
            <a:ext cx="54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31395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defTabSz="914400" rtl="0" eaLnBrk="1" latinLnBrk="0" hangingPunct="1">
        <a:lnSpc>
          <a:spcPct val="90000"/>
        </a:lnSpc>
        <a:spcBef>
          <a:spcPct val="0"/>
        </a:spcBef>
        <a:buNone/>
        <a:defRPr sz="2500" b="1" kern="1200">
          <a:solidFill>
            <a:srgbClr val="01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1B0F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01B0F0"/>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01B0F0"/>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1B0F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MadMz2m8mP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tm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image" Target="../media/image8.tmp"/><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2"/>
          <p:cNvSpPr txBox="1"/>
          <p:nvPr/>
        </p:nvSpPr>
        <p:spPr>
          <a:xfrm>
            <a:off x="177424" y="206394"/>
            <a:ext cx="5691112" cy="477054"/>
          </a:xfrm>
          <a:prstGeom prst="rect">
            <a:avLst/>
          </a:prstGeom>
          <a:noFill/>
        </p:spPr>
        <p:txBody>
          <a:bodyPr wrap="square" rtlCol="0">
            <a:spAutoFit/>
          </a:bodyPr>
          <a:lstStyle/>
          <a:p>
            <a:r>
              <a:rPr lang="sv-SE" sz="2500" b="1" dirty="0">
                <a:solidFill>
                  <a:schemeClr val="bg1"/>
                </a:solidFill>
                <a:latin typeface="Arial" charset="0"/>
                <a:ea typeface="Arial" charset="0"/>
                <a:cs typeface="Arial" charset="0"/>
              </a:rPr>
              <a:t> </a:t>
            </a:r>
          </a:p>
        </p:txBody>
      </p:sp>
      <p:grpSp>
        <p:nvGrpSpPr>
          <p:cNvPr id="4" name="Grupp 3">
            <a:extLst>
              <a:ext uri="{FF2B5EF4-FFF2-40B4-BE49-F238E27FC236}">
                <a16:creationId xmlns:a16="http://schemas.microsoft.com/office/drawing/2014/main" id="{CFCA028A-101D-5545-AF09-0E1A3821BA5D}"/>
              </a:ext>
            </a:extLst>
          </p:cNvPr>
          <p:cNvGrpSpPr/>
          <p:nvPr/>
        </p:nvGrpSpPr>
        <p:grpSpPr>
          <a:xfrm>
            <a:off x="2140260" y="1005830"/>
            <a:ext cx="7911481" cy="4594355"/>
            <a:chOff x="2116540" y="1005830"/>
            <a:chExt cx="7911481" cy="4594355"/>
          </a:xfrm>
        </p:grpSpPr>
        <p:pic>
          <p:nvPicPr>
            <p:cNvPr id="13" name="Picture 12"/>
            <p:cNvPicPr>
              <a:picLocks noChangeAspect="1"/>
            </p:cNvPicPr>
            <p:nvPr/>
          </p:nvPicPr>
          <p:blipFill>
            <a:blip r:embed="rId3"/>
            <a:stretch>
              <a:fillRect/>
            </a:stretch>
          </p:blipFill>
          <p:spPr>
            <a:xfrm>
              <a:off x="4260955" y="1005830"/>
              <a:ext cx="3622650" cy="3200902"/>
            </a:xfrm>
            <a:prstGeom prst="rect">
              <a:avLst/>
            </a:prstGeom>
          </p:spPr>
        </p:pic>
        <p:sp>
          <p:nvSpPr>
            <p:cNvPr id="3" name="textruta 2"/>
            <p:cNvSpPr txBox="1"/>
            <p:nvPr/>
          </p:nvSpPr>
          <p:spPr>
            <a:xfrm>
              <a:off x="2116540" y="4830744"/>
              <a:ext cx="7911481" cy="769441"/>
            </a:xfrm>
            <a:prstGeom prst="rect">
              <a:avLst/>
            </a:prstGeom>
            <a:noFill/>
          </p:spPr>
          <p:txBody>
            <a:bodyPr wrap="square" rtlCol="0">
              <a:spAutoFit/>
            </a:bodyPr>
            <a:lstStyle/>
            <a:p>
              <a:pPr algn="ctr"/>
              <a:r>
                <a:rPr lang="sv-SE" sz="4400" dirty="0">
                  <a:solidFill>
                    <a:srgbClr val="FFFFFF"/>
                  </a:solidFill>
                  <a:latin typeface="Dosis" pitchFamily="2" charset="0"/>
                </a:rPr>
                <a:t>Håll Nollans </a:t>
              </a:r>
              <a:r>
                <a:rPr lang="sv-SE" sz="4400" dirty="0" err="1">
                  <a:solidFill>
                    <a:srgbClr val="FFFFFF"/>
                  </a:solidFill>
                  <a:latin typeface="Dosis" pitchFamily="2" charset="0"/>
                </a:rPr>
                <a:t>säkerhetspush</a:t>
              </a:r>
              <a:r>
                <a:rPr lang="sv-SE" sz="4400" dirty="0">
                  <a:solidFill>
                    <a:srgbClr val="FFFFFF"/>
                  </a:solidFill>
                  <a:latin typeface="Dosis" pitchFamily="2" charset="0"/>
                </a:rPr>
                <a:t> 2021 </a:t>
              </a:r>
            </a:p>
          </p:txBody>
        </p:sp>
      </p:grpSp>
    </p:spTree>
    <p:extLst>
      <p:ext uri="{BB962C8B-B14F-4D97-AF65-F5344CB8AC3E}">
        <p14:creationId xmlns:p14="http://schemas.microsoft.com/office/powerpoint/2010/main" val="48467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objekt 6" descr="HallNollan_payoff.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1354" y="84672"/>
            <a:ext cx="2614698" cy="1039264"/>
          </a:xfrm>
          <a:prstGeom prst="rect">
            <a:avLst/>
          </a:prstGeom>
        </p:spPr>
      </p:pic>
      <p:sp>
        <p:nvSpPr>
          <p:cNvPr id="6" name="Rubrik 2">
            <a:extLst>
              <a:ext uri="{FF2B5EF4-FFF2-40B4-BE49-F238E27FC236}">
                <a16:creationId xmlns:a16="http://schemas.microsoft.com/office/drawing/2014/main" id="{96E86AC3-6703-4D85-B6B6-643FCDAEE00B}"/>
              </a:ext>
            </a:extLst>
          </p:cNvPr>
          <p:cNvSpPr txBox="1">
            <a:spLocks/>
          </p:cNvSpPr>
          <p:nvPr/>
        </p:nvSpPr>
        <p:spPr>
          <a:xfrm>
            <a:off x="202276" y="3031331"/>
            <a:ext cx="5893724"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sv-SE" sz="5400" dirty="0">
                <a:solidFill>
                  <a:schemeClr val="bg1"/>
                </a:solidFill>
                <a:latin typeface="Dosis" pitchFamily="2" charset="0"/>
                <a:ea typeface="Arial" charset="0"/>
                <a:cs typeface="Arial" charset="0"/>
              </a:rPr>
            </a:br>
            <a:r>
              <a:rPr lang="sv-SE" sz="5400" b="1" dirty="0">
                <a:solidFill>
                  <a:schemeClr val="bg1"/>
                </a:solidFill>
                <a:latin typeface="Dosis"/>
                <a:ea typeface="Arial" charset="0"/>
                <a:cs typeface="Arial"/>
              </a:rPr>
              <a:t>Håll Nollans </a:t>
            </a:r>
            <a:r>
              <a:rPr lang="sv-SE" sz="5400" b="1" dirty="0" err="1">
                <a:solidFill>
                  <a:schemeClr val="bg1"/>
                </a:solidFill>
                <a:latin typeface="Dosis"/>
                <a:ea typeface="Arial" charset="0"/>
                <a:cs typeface="Arial"/>
              </a:rPr>
              <a:t>säkerhetspush</a:t>
            </a:r>
            <a:r>
              <a:rPr lang="sv-SE" sz="5400" b="1" dirty="0">
                <a:solidFill>
                  <a:schemeClr val="bg1"/>
                </a:solidFill>
                <a:latin typeface="Dosis"/>
                <a:ea typeface="Arial" charset="0"/>
                <a:cs typeface="Arial"/>
              </a:rPr>
              <a:t> </a:t>
            </a:r>
            <a:br>
              <a:rPr lang="sv-SE" sz="5400" dirty="0">
                <a:solidFill>
                  <a:schemeClr val="bg1"/>
                </a:solidFill>
                <a:latin typeface="Dosis" pitchFamily="2" charset="0"/>
                <a:ea typeface="Arial" charset="0"/>
                <a:cs typeface="Arial" charset="0"/>
              </a:rPr>
            </a:br>
            <a:r>
              <a:rPr lang="sv-SE" sz="5400" dirty="0">
                <a:solidFill>
                  <a:schemeClr val="bg1"/>
                </a:solidFill>
                <a:latin typeface="Dosis"/>
                <a:ea typeface="Arial" charset="0"/>
                <a:cs typeface="Arial"/>
              </a:rPr>
              <a:t> </a:t>
            </a:r>
          </a:p>
          <a:p>
            <a:r>
              <a:rPr lang="sv-SE" sz="5400" dirty="0">
                <a:solidFill>
                  <a:schemeClr val="bg1"/>
                </a:solidFill>
                <a:latin typeface="Dosis"/>
                <a:ea typeface="Arial" charset="0"/>
                <a:cs typeface="Arial"/>
              </a:rPr>
              <a:t>21 september 2021</a:t>
            </a:r>
          </a:p>
          <a:p>
            <a:r>
              <a:rPr lang="sv-SE" sz="5400" dirty="0">
                <a:solidFill>
                  <a:schemeClr val="bg1"/>
                </a:solidFill>
                <a:latin typeface="Dosis"/>
                <a:ea typeface="Arial" charset="0"/>
                <a:cs typeface="Arial"/>
              </a:rPr>
              <a:t>Klockan 13:00</a:t>
            </a:r>
            <a:br>
              <a:rPr lang="sv-SE" sz="5400" dirty="0">
                <a:solidFill>
                  <a:schemeClr val="bg1"/>
                </a:solidFill>
                <a:latin typeface="Dosis" pitchFamily="2" charset="0"/>
                <a:ea typeface="Arial" charset="0"/>
                <a:cs typeface="Arial" charset="0"/>
              </a:rPr>
            </a:br>
            <a:endParaRPr lang="sv-SE" sz="5400" dirty="0">
              <a:solidFill>
                <a:schemeClr val="bg1"/>
              </a:solidFill>
            </a:endParaRPr>
          </a:p>
        </p:txBody>
      </p:sp>
      <p:pic>
        <p:nvPicPr>
          <p:cNvPr id="10" name="Bildobjekt 9" descr="En bild som visar rum&#10;&#10;Automatiskt genererad beskrivning">
            <a:extLst>
              <a:ext uri="{FF2B5EF4-FFF2-40B4-BE49-F238E27FC236}">
                <a16:creationId xmlns:a16="http://schemas.microsoft.com/office/drawing/2014/main" id="{11043A38-60F3-4E83-B5D1-D08E62363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276" y="1847836"/>
            <a:ext cx="4805398" cy="38862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7037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 t="7661" r="322" b="8208"/>
          <a:stretch/>
        </p:blipFill>
        <p:spPr>
          <a:xfrm>
            <a:off x="0" y="0"/>
            <a:ext cx="12192000" cy="6858000"/>
          </a:xfrm>
          <a:prstGeom prst="rect">
            <a:avLst/>
          </a:prstGeom>
        </p:spPr>
      </p:pic>
      <p:pic>
        <p:nvPicPr>
          <p:cNvPr id="4" name="Picture 12">
            <a:extLst>
              <a:ext uri="{FF2B5EF4-FFF2-40B4-BE49-F238E27FC236}">
                <a16:creationId xmlns:a16="http://schemas.microsoft.com/office/drawing/2014/main" id="{C432B2BD-AC07-7E47-B70B-7E0D25C113A7}"/>
              </a:ext>
            </a:extLst>
          </p:cNvPr>
          <p:cNvPicPr>
            <a:picLocks noChangeAspect="1"/>
          </p:cNvPicPr>
          <p:nvPr/>
        </p:nvPicPr>
        <p:blipFill>
          <a:blip r:embed="rId4"/>
          <a:stretch>
            <a:fillRect/>
          </a:stretch>
        </p:blipFill>
        <p:spPr>
          <a:xfrm>
            <a:off x="9886776" y="285249"/>
            <a:ext cx="1928033" cy="1703572"/>
          </a:xfrm>
          <a:prstGeom prst="rect">
            <a:avLst/>
          </a:prstGeom>
          <a:effectLst>
            <a:outerShdw blurRad="50800" dist="38100" dir="2700000" algn="tl" rotWithShape="0">
              <a:prstClr val="black">
                <a:alpha val="40000"/>
              </a:prstClr>
            </a:outerShdw>
          </a:effectLst>
        </p:spPr>
      </p:pic>
      <p:sp>
        <p:nvSpPr>
          <p:cNvPr id="2" name="textruta 1">
            <a:extLst>
              <a:ext uri="{FF2B5EF4-FFF2-40B4-BE49-F238E27FC236}">
                <a16:creationId xmlns:a16="http://schemas.microsoft.com/office/drawing/2014/main" id="{E8A0EAD5-D3B5-A44E-8F5F-2F86B0A2F3E5}"/>
              </a:ext>
            </a:extLst>
          </p:cNvPr>
          <p:cNvSpPr txBox="1"/>
          <p:nvPr/>
        </p:nvSpPr>
        <p:spPr>
          <a:xfrm>
            <a:off x="8351658" y="2438400"/>
            <a:ext cx="3463151" cy="3754874"/>
          </a:xfrm>
          <a:prstGeom prst="rect">
            <a:avLst/>
          </a:prstGeom>
          <a:solidFill>
            <a:schemeClr val="bg1">
              <a:alpha val="67769"/>
            </a:schemeClr>
          </a:solidFill>
        </p:spPr>
        <p:txBody>
          <a:bodyPr wrap="square" rtlCol="0">
            <a:spAutoFit/>
          </a:bodyPr>
          <a:lstStyle/>
          <a:p>
            <a:r>
              <a:rPr lang="sv-SE" sz="1400" dirty="0">
                <a:latin typeface="Dosis" panose="02010503020202060003" pitchFamily="2" charset="77"/>
              </a:rPr>
              <a:t>Håll Nollan tillsammans med sina medlemmar kämpar för att alla som arbetar i bygg- och anläggningsbranschen ska komma hem oskadda och friska från jobbet, varje dag.  Vi vet att vi behöver ha en nära samverkan för att lyckas. Genom att jobba tillsammans kommer vi långt och ibland är det bra att känna av att vi är många med samma mål. Tanken med Håll Nollans </a:t>
            </a:r>
            <a:r>
              <a:rPr lang="sv-SE" sz="1400" dirty="0" err="1">
                <a:latin typeface="Dosis" panose="02010503020202060003" pitchFamily="2" charset="77"/>
              </a:rPr>
              <a:t>säkerhetspush</a:t>
            </a:r>
            <a:r>
              <a:rPr lang="sv-SE" sz="1400" dirty="0">
                <a:latin typeface="Dosis" panose="02010503020202060003" pitchFamily="2" charset="77"/>
              </a:rPr>
              <a:t> är att vi ska fyllas med energi. </a:t>
            </a:r>
          </a:p>
          <a:p>
            <a:endParaRPr lang="sv-SE" sz="1400" dirty="0">
              <a:latin typeface="Dosis" panose="02010503020202060003" pitchFamily="2" charset="77"/>
            </a:endParaRPr>
          </a:p>
          <a:p>
            <a:r>
              <a:rPr lang="sv-SE" sz="1400" dirty="0" err="1">
                <a:latin typeface="Dosis" panose="02010503020202060003" pitchFamily="2" charset="77"/>
              </a:rPr>
              <a:t>Säkerhetspushen</a:t>
            </a:r>
            <a:r>
              <a:rPr lang="sv-SE" sz="1400" dirty="0">
                <a:latin typeface="Dosis" panose="02010503020202060003" pitchFamily="2" charset="77"/>
              </a:rPr>
              <a:t> är en manifestation som genomförs av Håll Nollans medlemmar en gång om året. Under ca 15 minuter stoppas arbetet och vi fyller på med energi till fortsatt arbete med arbetsmiljö- och säkerhetsfrågan i bygg- och anläggningsbranschen. Samtidigt visar vi omgivningen att det här är viktigt för oss.</a:t>
            </a:r>
          </a:p>
        </p:txBody>
      </p:sp>
    </p:spTree>
    <p:extLst>
      <p:ext uri="{BB962C8B-B14F-4D97-AF65-F5344CB8AC3E}">
        <p14:creationId xmlns:p14="http://schemas.microsoft.com/office/powerpoint/2010/main" val="110255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ruta 2">
            <a:extLst>
              <a:ext uri="{FF2B5EF4-FFF2-40B4-BE49-F238E27FC236}">
                <a16:creationId xmlns:a16="http://schemas.microsoft.com/office/drawing/2014/main" id="{FAB58CDF-4D77-40C9-AC2C-EEDD23EFC837}"/>
              </a:ext>
            </a:extLst>
          </p:cNvPr>
          <p:cNvSpPr txBox="1"/>
          <p:nvPr/>
        </p:nvSpPr>
        <p:spPr>
          <a:xfrm>
            <a:off x="6551549" y="228924"/>
            <a:ext cx="4802249" cy="61984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err="1">
                <a:ln>
                  <a:noFill/>
                </a:ln>
                <a:solidFill>
                  <a:srgbClr val="00B0F0"/>
                </a:solidFill>
                <a:effectLst/>
                <a:uLnTx/>
                <a:uFillTx/>
                <a:latin typeface="Dosis" pitchFamily="2" charset="0"/>
                <a:ea typeface="+mn-ea"/>
                <a:cs typeface="+mn-cs"/>
              </a:rPr>
              <a:t>Håll</a:t>
            </a:r>
            <a:r>
              <a:rPr kumimoji="0" lang="en-US" sz="3200" b="1" i="0" u="none" strike="noStrike" kern="1200" cap="none" spc="0" normalizeH="0" baseline="0" noProof="0" dirty="0">
                <a:ln>
                  <a:noFill/>
                </a:ln>
                <a:solidFill>
                  <a:srgbClr val="00B0F0"/>
                </a:solidFill>
                <a:effectLst/>
                <a:uLnTx/>
                <a:uFillTx/>
                <a:latin typeface="Dosis" pitchFamily="2" charset="0"/>
                <a:ea typeface="+mn-ea"/>
                <a:cs typeface="+mn-cs"/>
              </a:rPr>
              <a:t> </a:t>
            </a:r>
            <a:r>
              <a:rPr kumimoji="0" lang="en-US" sz="3200" b="1" i="0" u="none" strike="noStrike" kern="1200" cap="none" spc="0" normalizeH="0" baseline="0" noProof="0" dirty="0" err="1">
                <a:ln>
                  <a:noFill/>
                </a:ln>
                <a:solidFill>
                  <a:srgbClr val="00B0F0"/>
                </a:solidFill>
                <a:effectLst/>
                <a:uLnTx/>
                <a:uFillTx/>
                <a:latin typeface="Dosis" pitchFamily="2" charset="0"/>
                <a:ea typeface="+mn-ea"/>
                <a:cs typeface="+mn-cs"/>
              </a:rPr>
              <a:t>Nollans</a:t>
            </a:r>
            <a:r>
              <a:rPr kumimoji="0" lang="en-US" sz="3200" b="1" i="0" u="none" strike="noStrike" kern="1200" cap="none" spc="0" normalizeH="0" baseline="0" noProof="0" dirty="0">
                <a:ln>
                  <a:noFill/>
                </a:ln>
                <a:solidFill>
                  <a:srgbClr val="00B0F0"/>
                </a:solidFill>
                <a:effectLst/>
                <a:uLnTx/>
                <a:uFillTx/>
                <a:latin typeface="Dosis" pitchFamily="2" charset="0"/>
                <a:ea typeface="+mn-ea"/>
                <a:cs typeface="+mn-cs"/>
              </a:rPr>
              <a:t> </a:t>
            </a:r>
            <a:r>
              <a:rPr kumimoji="0" lang="en-US" sz="3200" b="1" i="0" u="none" strike="noStrike" kern="1200" cap="none" spc="0" normalizeH="0" baseline="0" noProof="0" dirty="0" err="1">
                <a:ln>
                  <a:noFill/>
                </a:ln>
                <a:solidFill>
                  <a:srgbClr val="00B0F0"/>
                </a:solidFill>
                <a:effectLst/>
                <a:uLnTx/>
                <a:uFillTx/>
                <a:latin typeface="Dosis" pitchFamily="2" charset="0"/>
                <a:ea typeface="+mn-ea"/>
                <a:cs typeface="+mn-cs"/>
              </a:rPr>
              <a:t>säkerhetspush</a:t>
            </a:r>
            <a:r>
              <a:rPr kumimoji="0" lang="en-US" sz="3200" b="1" i="0" u="none" strike="noStrike" kern="1200" cap="none" spc="0" normalizeH="0" baseline="0" noProof="0" dirty="0">
                <a:ln>
                  <a:noFill/>
                </a:ln>
                <a:solidFill>
                  <a:srgbClr val="00B0F0"/>
                </a:solidFill>
                <a:effectLst/>
                <a:uLnTx/>
                <a:uFillTx/>
                <a:latin typeface="Dosis" pitchFamily="2" charset="0"/>
                <a:ea typeface="+mn-ea"/>
                <a:cs typeface="+mn-cs"/>
              </a:rPr>
              <a:t> </a:t>
            </a:r>
          </a:p>
        </p:txBody>
      </p:sp>
      <p:pic>
        <p:nvPicPr>
          <p:cNvPr id="12" name="Bildobjekt 11" descr="En bild som visar konstruktion, sitter, leksak, orange&#10;&#10;Automatiskt genererad beskrivning">
            <a:extLst>
              <a:ext uri="{FF2B5EF4-FFF2-40B4-BE49-F238E27FC236}">
                <a16:creationId xmlns:a16="http://schemas.microsoft.com/office/drawing/2014/main" id="{681ADEF0-63E0-42B0-AFDC-3BA8617E1C42}"/>
              </a:ext>
            </a:extLst>
          </p:cNvPr>
          <p:cNvPicPr>
            <a:picLocks noChangeAspect="1"/>
          </p:cNvPicPr>
          <p:nvPr/>
        </p:nvPicPr>
        <p:blipFill rotWithShape="1">
          <a:blip r:embed="rId3">
            <a:extLst>
              <a:ext uri="{28A0092B-C50C-407E-A947-70E740481C1C}">
                <a14:useLocalDpi xmlns:a14="http://schemas.microsoft.com/office/drawing/2010/main" val="0"/>
              </a:ext>
            </a:extLst>
          </a:blip>
          <a:srcRect l="25934" r="22951" b="-2"/>
          <a:stretch/>
        </p:blipFill>
        <p:spPr>
          <a:xfrm>
            <a:off x="-1" y="10"/>
            <a:ext cx="3003123" cy="3892380"/>
          </a:xfrm>
          <a:prstGeom prst="rect">
            <a:avLst/>
          </a:prstGeom>
        </p:spPr>
      </p:pic>
      <p:pic>
        <p:nvPicPr>
          <p:cNvPr id="10" name="Bildobjekt 9" descr="En bild som visar byggnad, person, inomhus, tak&#10;&#10;Automatiskt genererad beskrivning">
            <a:extLst>
              <a:ext uri="{FF2B5EF4-FFF2-40B4-BE49-F238E27FC236}">
                <a16:creationId xmlns:a16="http://schemas.microsoft.com/office/drawing/2014/main" id="{88F0A435-168F-48C0-A6B2-51EFFCDB24E7}"/>
              </a:ext>
            </a:extLst>
          </p:cNvPr>
          <p:cNvPicPr>
            <a:picLocks noChangeAspect="1"/>
          </p:cNvPicPr>
          <p:nvPr/>
        </p:nvPicPr>
        <p:blipFill rotWithShape="1">
          <a:blip r:embed="rId4">
            <a:extLst>
              <a:ext uri="{28A0092B-C50C-407E-A947-70E740481C1C}">
                <a14:useLocalDpi xmlns:a14="http://schemas.microsoft.com/office/drawing/2010/main" val="0"/>
              </a:ext>
            </a:extLst>
          </a:blip>
          <a:srcRect l="31002" t="14285" r="47447"/>
          <a:stretch/>
        </p:blipFill>
        <p:spPr>
          <a:xfrm>
            <a:off x="3079673" y="0"/>
            <a:ext cx="3106895" cy="6857990"/>
          </a:xfrm>
          <a:prstGeom prst="rect">
            <a:avLst/>
          </a:prstGeom>
        </p:spPr>
      </p:pic>
      <p:pic>
        <p:nvPicPr>
          <p:cNvPr id="14" name="Bildobjekt 13" descr="En bild som visar utomhus, byggnad, väg, gata&#10;&#10;Automatiskt genererad beskrivning">
            <a:extLst>
              <a:ext uri="{FF2B5EF4-FFF2-40B4-BE49-F238E27FC236}">
                <a16:creationId xmlns:a16="http://schemas.microsoft.com/office/drawing/2014/main" id="{3EEB35ED-7783-4C19-9EC8-43BC2FF16F4E}"/>
              </a:ext>
            </a:extLst>
          </p:cNvPr>
          <p:cNvPicPr>
            <a:picLocks noChangeAspect="1"/>
          </p:cNvPicPr>
          <p:nvPr/>
        </p:nvPicPr>
        <p:blipFill rotWithShape="1">
          <a:blip r:embed="rId5">
            <a:extLst>
              <a:ext uri="{28A0092B-C50C-407E-A947-70E740481C1C}">
                <a14:useLocalDpi xmlns:a14="http://schemas.microsoft.com/office/drawing/2010/main" val="0"/>
              </a:ext>
            </a:extLst>
          </a:blip>
          <a:srcRect l="27845" t="335" r="5888" b="-1974"/>
          <a:stretch/>
        </p:blipFill>
        <p:spPr>
          <a:xfrm>
            <a:off x="-1" y="3968496"/>
            <a:ext cx="3003123" cy="2970897"/>
          </a:xfrm>
          <a:prstGeom prst="rect">
            <a:avLst/>
          </a:prstGeom>
        </p:spPr>
      </p:pic>
      <p:sp>
        <p:nvSpPr>
          <p:cNvPr id="9" name="textruta 8">
            <a:extLst>
              <a:ext uri="{FF2B5EF4-FFF2-40B4-BE49-F238E27FC236}">
                <a16:creationId xmlns:a16="http://schemas.microsoft.com/office/drawing/2014/main" id="{75835509-EB9A-48F9-B1A0-559B5B71FCA0}"/>
              </a:ext>
            </a:extLst>
          </p:cNvPr>
          <p:cNvSpPr txBox="1"/>
          <p:nvPr/>
        </p:nvSpPr>
        <p:spPr>
          <a:xfrm>
            <a:off x="6422344" y="1250308"/>
            <a:ext cx="5006044" cy="4971897"/>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Dosis" pitchFamily="2" charset="0"/>
                <a:ea typeface="+mn-ea"/>
                <a:cs typeface="+mn-cs"/>
              </a:rPr>
              <a:t>SYFTE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Visa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lyfta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goda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exempel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kring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samarbete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på</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så</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sätt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fortsätta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arbeta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för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en bra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säkerhetskultur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Dosis" pitchFamily="2" charset="0"/>
                <a:ea typeface="+mn-ea"/>
                <a:cs typeface="+mn-cs"/>
              </a:rPr>
              <a:t>TEMA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Tillsammans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krokar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vi arm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samarbetar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över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gränserna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för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att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nå</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säkrare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arbetsplatser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Dosis" pitchFamily="2" charset="0"/>
                <a:ea typeface="+mn-ea"/>
                <a:cs typeface="+mn-cs"/>
              </a:rPr>
              <a:t>BUDSKAP</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Tillsammans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skapar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vi en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säkrare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bygg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anläggningsbransch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Lyssna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på</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varandra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och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hitta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bra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lösningar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tillsammans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Mål</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Alla</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deltagare</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ska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känna</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att</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fyllts</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med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energi</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under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säkerhetspushen</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ruta 2">
            <a:extLst>
              <a:ext uri="{FF2B5EF4-FFF2-40B4-BE49-F238E27FC236}">
                <a16:creationId xmlns:a16="http://schemas.microsoft.com/office/drawing/2014/main" id="{A15A95AF-4DA6-4666-B4B2-17982D779353}"/>
              </a:ext>
            </a:extLst>
          </p:cNvPr>
          <p:cNvSpPr txBox="1"/>
          <p:nvPr/>
        </p:nvSpPr>
        <p:spPr>
          <a:xfrm>
            <a:off x="438912" y="1524659"/>
            <a:ext cx="5019074" cy="2774088"/>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6" name="Picture 12">
            <a:extLst>
              <a:ext uri="{FF2B5EF4-FFF2-40B4-BE49-F238E27FC236}">
                <a16:creationId xmlns:a16="http://schemas.microsoft.com/office/drawing/2014/main" id="{A87E5927-FA08-4A15-B64E-1FAD6001D8CA}"/>
              </a:ext>
            </a:extLst>
          </p:cNvPr>
          <p:cNvPicPr>
            <a:picLocks noChangeAspect="1"/>
          </p:cNvPicPr>
          <p:nvPr/>
        </p:nvPicPr>
        <p:blipFill>
          <a:blip r:embed="rId6"/>
          <a:stretch>
            <a:fillRect/>
          </a:stretch>
        </p:blipFill>
        <p:spPr>
          <a:xfrm>
            <a:off x="11428388" y="6136227"/>
            <a:ext cx="625371" cy="547200"/>
          </a:xfrm>
          <a:prstGeom prst="rect">
            <a:avLst/>
          </a:prstGeom>
        </p:spPr>
      </p:pic>
      <p:sp>
        <p:nvSpPr>
          <p:cNvPr id="20" name="Rectangle 13">
            <a:extLst>
              <a:ext uri="{FF2B5EF4-FFF2-40B4-BE49-F238E27FC236}">
                <a16:creationId xmlns:a16="http://schemas.microsoft.com/office/drawing/2014/main" id="{B870560C-715C-47B9-9168-20F364BDF362}"/>
              </a:ext>
            </a:extLst>
          </p:cNvPr>
          <p:cNvSpPr/>
          <p:nvPr/>
        </p:nvSpPr>
        <p:spPr>
          <a:xfrm>
            <a:off x="10596562" y="946296"/>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758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2">
            <a:extLst>
              <a:ext uri="{FF2B5EF4-FFF2-40B4-BE49-F238E27FC236}">
                <a16:creationId xmlns:a16="http://schemas.microsoft.com/office/drawing/2014/main" id="{236EE033-766C-4B00-BA71-7FDC168864BF}"/>
              </a:ext>
            </a:extLst>
          </p:cNvPr>
          <p:cNvSpPr txBox="1"/>
          <p:nvPr/>
        </p:nvSpPr>
        <p:spPr>
          <a:xfrm>
            <a:off x="193874" y="129975"/>
            <a:ext cx="10870732" cy="4770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srgbClr val="01B0F0"/>
                </a:solidFill>
                <a:effectLst/>
                <a:uLnTx/>
                <a:uFillTx/>
                <a:latin typeface="Dosis"/>
                <a:ea typeface="Arial" charset="0"/>
                <a:cs typeface="Arial"/>
              </a:rPr>
              <a:t>Håll Nollans </a:t>
            </a:r>
            <a:r>
              <a:rPr kumimoji="0" lang="sv-SE" sz="2500" b="1" i="0" u="none" strike="noStrike" kern="1200" cap="none" spc="0" normalizeH="0" baseline="0" noProof="0" dirty="0" err="1">
                <a:ln>
                  <a:noFill/>
                </a:ln>
                <a:solidFill>
                  <a:srgbClr val="01B0F0"/>
                </a:solidFill>
                <a:effectLst/>
                <a:uLnTx/>
                <a:uFillTx/>
                <a:latin typeface="Dosis"/>
                <a:ea typeface="Arial" charset="0"/>
                <a:cs typeface="Arial"/>
              </a:rPr>
              <a:t>säkerhetspush</a:t>
            </a:r>
            <a:r>
              <a:rPr kumimoji="0" lang="sv-SE" sz="2500" b="1" i="0" u="none" strike="noStrike" kern="1200" cap="none" spc="0" normalizeH="0" baseline="0" noProof="0" dirty="0">
                <a:ln>
                  <a:noFill/>
                </a:ln>
                <a:solidFill>
                  <a:srgbClr val="01B0F0"/>
                </a:solidFill>
                <a:effectLst/>
                <a:uLnTx/>
                <a:uFillTx/>
                <a:latin typeface="Dosis"/>
                <a:ea typeface="Arial" charset="0"/>
                <a:cs typeface="Arial"/>
              </a:rPr>
              <a:t> - ungefärligt upplägg</a:t>
            </a:r>
            <a:endParaRPr kumimoji="0" lang="sv-SE" sz="2500" b="1" i="0" u="none" strike="noStrike" kern="1200" cap="none" spc="0" normalizeH="0" baseline="0" noProof="0" dirty="0">
              <a:ln>
                <a:noFill/>
              </a:ln>
              <a:solidFill>
                <a:srgbClr val="01B0F0"/>
              </a:solidFill>
              <a:effectLst/>
              <a:uLnTx/>
              <a:uFillTx/>
              <a:latin typeface="Dosis" pitchFamily="2" charset="0"/>
              <a:ea typeface="Arial" charset="0"/>
              <a:cs typeface="Arial" charset="0"/>
            </a:endParaRPr>
          </a:p>
        </p:txBody>
      </p:sp>
      <p:sp>
        <p:nvSpPr>
          <p:cNvPr id="6" name="Rectangle 13">
            <a:extLst>
              <a:ext uri="{FF2B5EF4-FFF2-40B4-BE49-F238E27FC236}">
                <a16:creationId xmlns:a16="http://schemas.microsoft.com/office/drawing/2014/main" id="{3F6984D8-0D8A-4FDF-9C86-82D892DEE0E2}"/>
              </a:ext>
            </a:extLst>
          </p:cNvPr>
          <p:cNvSpPr/>
          <p:nvPr/>
        </p:nvSpPr>
        <p:spPr>
          <a:xfrm>
            <a:off x="272960" y="842844"/>
            <a:ext cx="540000" cy="5400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2">
            <a:extLst>
              <a:ext uri="{FF2B5EF4-FFF2-40B4-BE49-F238E27FC236}">
                <a16:creationId xmlns:a16="http://schemas.microsoft.com/office/drawing/2014/main" id="{85BBB5DA-AE06-4980-AADF-CCC7AFC99B78}"/>
              </a:ext>
            </a:extLst>
          </p:cNvPr>
          <p:cNvPicPr>
            <a:picLocks noChangeAspect="1"/>
          </p:cNvPicPr>
          <p:nvPr/>
        </p:nvPicPr>
        <p:blipFill>
          <a:blip r:embed="rId3"/>
          <a:stretch>
            <a:fillRect/>
          </a:stretch>
        </p:blipFill>
        <p:spPr>
          <a:xfrm>
            <a:off x="11372755" y="176014"/>
            <a:ext cx="625371" cy="547200"/>
          </a:xfrm>
          <a:prstGeom prst="rect">
            <a:avLst/>
          </a:prstGeom>
        </p:spPr>
      </p:pic>
      <p:grpSp>
        <p:nvGrpSpPr>
          <p:cNvPr id="97" name="Grupp 96">
            <a:extLst>
              <a:ext uri="{FF2B5EF4-FFF2-40B4-BE49-F238E27FC236}">
                <a16:creationId xmlns:a16="http://schemas.microsoft.com/office/drawing/2014/main" id="{9BBFC0C0-1BDC-4046-B346-1D4AF4EB7252}"/>
              </a:ext>
            </a:extLst>
          </p:cNvPr>
          <p:cNvGrpSpPr/>
          <p:nvPr/>
        </p:nvGrpSpPr>
        <p:grpSpPr>
          <a:xfrm>
            <a:off x="509187" y="1981911"/>
            <a:ext cx="11173625" cy="3291459"/>
            <a:chOff x="596780" y="1447799"/>
            <a:chExt cx="11173625" cy="3291459"/>
          </a:xfrm>
        </p:grpSpPr>
        <p:pic>
          <p:nvPicPr>
            <p:cNvPr id="8" name="Bild 7" descr="Ändringar och skrädderi">
              <a:extLst>
                <a:ext uri="{FF2B5EF4-FFF2-40B4-BE49-F238E27FC236}">
                  <a16:creationId xmlns:a16="http://schemas.microsoft.com/office/drawing/2014/main" id="{90B99F67-D8EF-474F-9E6A-103C3EF5BC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0839299" y="3824858"/>
              <a:ext cx="914400" cy="914400"/>
            </a:xfrm>
            <a:prstGeom prst="rect">
              <a:avLst/>
            </a:prstGeom>
          </p:spPr>
        </p:pic>
        <p:sp>
          <p:nvSpPr>
            <p:cNvPr id="11" name="Frihandsfigur: Form 10">
              <a:extLst>
                <a:ext uri="{FF2B5EF4-FFF2-40B4-BE49-F238E27FC236}">
                  <a16:creationId xmlns:a16="http://schemas.microsoft.com/office/drawing/2014/main" id="{FEDE5579-935E-4A7F-81E7-E53C971842A2}"/>
                </a:ext>
              </a:extLst>
            </p:cNvPr>
            <p:cNvSpPr/>
            <p:nvPr/>
          </p:nvSpPr>
          <p:spPr>
            <a:xfrm flipH="1">
              <a:off x="1046599" y="3905434"/>
              <a:ext cx="10019520" cy="587831"/>
            </a:xfrm>
            <a:custGeom>
              <a:avLst/>
              <a:gdLst>
                <a:gd name="connsiteX0" fmla="*/ 0 w 10802884"/>
                <a:gd name="connsiteY0" fmla="*/ 0 h 438280"/>
                <a:gd name="connsiteX1" fmla="*/ 2519464 w 10802884"/>
                <a:gd name="connsiteY1" fmla="*/ 340468 h 438280"/>
                <a:gd name="connsiteX2" fmla="*/ 2519464 w 10802884"/>
                <a:gd name="connsiteY2" fmla="*/ 340468 h 438280"/>
                <a:gd name="connsiteX3" fmla="*/ 6167336 w 10802884"/>
                <a:gd name="connsiteY3" fmla="*/ 38911 h 438280"/>
                <a:gd name="connsiteX4" fmla="*/ 10398868 w 10802884"/>
                <a:gd name="connsiteY4" fmla="*/ 437745 h 438280"/>
                <a:gd name="connsiteX5" fmla="*/ 10389140 w 10802884"/>
                <a:gd name="connsiteY5" fmla="*/ 107004 h 43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2884" h="438280">
                  <a:moveTo>
                    <a:pt x="0" y="0"/>
                  </a:moveTo>
                  <a:lnTo>
                    <a:pt x="2519464" y="340468"/>
                  </a:lnTo>
                  <a:lnTo>
                    <a:pt x="2519464" y="340468"/>
                  </a:lnTo>
                  <a:cubicBezTo>
                    <a:pt x="3127443" y="290209"/>
                    <a:pt x="4854102" y="22698"/>
                    <a:pt x="6167336" y="38911"/>
                  </a:cubicBezTo>
                  <a:cubicBezTo>
                    <a:pt x="7480570" y="55124"/>
                    <a:pt x="9695234" y="426396"/>
                    <a:pt x="10398868" y="437745"/>
                  </a:cubicBezTo>
                  <a:cubicBezTo>
                    <a:pt x="11102502" y="449094"/>
                    <a:pt x="10745821" y="278049"/>
                    <a:pt x="10389140" y="107004"/>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ktangel: rundade hörn 80">
              <a:extLst>
                <a:ext uri="{FF2B5EF4-FFF2-40B4-BE49-F238E27FC236}">
                  <a16:creationId xmlns:a16="http://schemas.microsoft.com/office/drawing/2014/main" id="{99C7F296-23EF-4CFE-AC21-64C6A37EDC51}"/>
                </a:ext>
              </a:extLst>
            </p:cNvPr>
            <p:cNvSpPr/>
            <p:nvPr/>
          </p:nvSpPr>
          <p:spPr>
            <a:xfrm>
              <a:off x="596780" y="1447799"/>
              <a:ext cx="2634952" cy="174476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ktangel: rundade hörn 81">
              <a:extLst>
                <a:ext uri="{FF2B5EF4-FFF2-40B4-BE49-F238E27FC236}">
                  <a16:creationId xmlns:a16="http://schemas.microsoft.com/office/drawing/2014/main" id="{8AD1A62F-D482-4210-8453-3705A14970DF}"/>
                </a:ext>
              </a:extLst>
            </p:cNvPr>
            <p:cNvSpPr/>
            <p:nvPr/>
          </p:nvSpPr>
          <p:spPr>
            <a:xfrm>
              <a:off x="3443004" y="1447799"/>
              <a:ext cx="2634952" cy="174476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ktangel: rundade hörn 82">
              <a:extLst>
                <a:ext uri="{FF2B5EF4-FFF2-40B4-BE49-F238E27FC236}">
                  <a16:creationId xmlns:a16="http://schemas.microsoft.com/office/drawing/2014/main" id="{B70CB1A5-FA07-41B9-8F44-E3A013DA70C0}"/>
                </a:ext>
              </a:extLst>
            </p:cNvPr>
            <p:cNvSpPr/>
            <p:nvPr/>
          </p:nvSpPr>
          <p:spPr>
            <a:xfrm>
              <a:off x="6289229" y="1447799"/>
              <a:ext cx="2634952" cy="174476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ktangel: rundade hörn 83">
              <a:extLst>
                <a:ext uri="{FF2B5EF4-FFF2-40B4-BE49-F238E27FC236}">
                  <a16:creationId xmlns:a16="http://schemas.microsoft.com/office/drawing/2014/main" id="{9C8A9E72-448D-4FBC-84F9-4DCE08E8EA3E}"/>
                </a:ext>
              </a:extLst>
            </p:cNvPr>
            <p:cNvSpPr/>
            <p:nvPr/>
          </p:nvSpPr>
          <p:spPr>
            <a:xfrm>
              <a:off x="9135453" y="1447799"/>
              <a:ext cx="2634952" cy="1744766"/>
            </a:xfrm>
            <a:prstGeom prst="round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textruta 84">
              <a:extLst>
                <a:ext uri="{FF2B5EF4-FFF2-40B4-BE49-F238E27FC236}">
                  <a16:creationId xmlns:a16="http://schemas.microsoft.com/office/drawing/2014/main" id="{E32C5031-1D12-4BF5-8C63-C7C047394355}"/>
                </a:ext>
              </a:extLst>
            </p:cNvPr>
            <p:cNvSpPr txBox="1"/>
            <p:nvPr/>
          </p:nvSpPr>
          <p:spPr>
            <a:xfrm rot="16200000">
              <a:off x="176612" y="1936777"/>
              <a:ext cx="1212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B0F0"/>
                  </a:solidFill>
                  <a:effectLst/>
                  <a:uLnTx/>
                  <a:uFillTx/>
                  <a:latin typeface="Calibri" panose="020F0502020204030204"/>
                  <a:ea typeface="+mn-ea"/>
                  <a:cs typeface="+mn-cs"/>
                </a:rPr>
                <a:t>6 minuter</a:t>
              </a:r>
            </a:p>
          </p:txBody>
        </p:sp>
        <p:sp>
          <p:nvSpPr>
            <p:cNvPr id="87" name="textruta 86">
              <a:extLst>
                <a:ext uri="{FF2B5EF4-FFF2-40B4-BE49-F238E27FC236}">
                  <a16:creationId xmlns:a16="http://schemas.microsoft.com/office/drawing/2014/main" id="{F7800299-7214-45FB-8E16-4E08E8185D18}"/>
                </a:ext>
              </a:extLst>
            </p:cNvPr>
            <p:cNvSpPr txBox="1"/>
            <p:nvPr/>
          </p:nvSpPr>
          <p:spPr>
            <a:xfrm rot="16200000">
              <a:off x="2932013" y="2020479"/>
              <a:ext cx="13794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B0F0"/>
                  </a:solidFill>
                  <a:effectLst/>
                  <a:uLnTx/>
                  <a:uFillTx/>
                  <a:latin typeface="Calibri" panose="020F0502020204030204"/>
                  <a:ea typeface="+mn-ea"/>
                  <a:cs typeface="+mn-cs"/>
                </a:rPr>
                <a:t>5-7 minuter</a:t>
              </a:r>
            </a:p>
          </p:txBody>
        </p:sp>
        <p:sp>
          <p:nvSpPr>
            <p:cNvPr id="89" name="textruta 88">
              <a:extLst>
                <a:ext uri="{FF2B5EF4-FFF2-40B4-BE49-F238E27FC236}">
                  <a16:creationId xmlns:a16="http://schemas.microsoft.com/office/drawing/2014/main" id="{D1AAF460-87BC-4B1E-9430-EEE968BC0268}"/>
                </a:ext>
              </a:extLst>
            </p:cNvPr>
            <p:cNvSpPr txBox="1"/>
            <p:nvPr/>
          </p:nvSpPr>
          <p:spPr>
            <a:xfrm rot="16200000">
              <a:off x="5869061" y="1936777"/>
              <a:ext cx="1212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dirty="0">
                  <a:solidFill>
                    <a:srgbClr val="00B0F0"/>
                  </a:solidFill>
                  <a:latin typeface="Calibri" panose="020F0502020204030204"/>
                </a:rPr>
                <a:t>3</a:t>
              </a:r>
              <a:r>
                <a:rPr kumimoji="0" lang="sv-SE" sz="1800" b="0" i="0" u="none" strike="noStrike" kern="1200" cap="none" spc="0" normalizeH="0" baseline="0" noProof="0" dirty="0">
                  <a:ln>
                    <a:noFill/>
                  </a:ln>
                  <a:solidFill>
                    <a:srgbClr val="00B0F0"/>
                  </a:solidFill>
                  <a:effectLst/>
                  <a:uLnTx/>
                  <a:uFillTx/>
                  <a:latin typeface="Calibri" panose="020F0502020204030204"/>
                  <a:ea typeface="+mn-ea"/>
                  <a:cs typeface="+mn-cs"/>
                </a:rPr>
                <a:t> minuter</a:t>
              </a:r>
            </a:p>
          </p:txBody>
        </p:sp>
        <p:sp>
          <p:nvSpPr>
            <p:cNvPr id="91" name="textruta 90">
              <a:extLst>
                <a:ext uri="{FF2B5EF4-FFF2-40B4-BE49-F238E27FC236}">
                  <a16:creationId xmlns:a16="http://schemas.microsoft.com/office/drawing/2014/main" id="{84B05240-646C-48EE-81D1-C85069C5B231}"/>
                </a:ext>
              </a:extLst>
            </p:cNvPr>
            <p:cNvSpPr txBox="1"/>
            <p:nvPr/>
          </p:nvSpPr>
          <p:spPr>
            <a:xfrm rot="16200000">
              <a:off x="8715285" y="1936777"/>
              <a:ext cx="1212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B0F0"/>
                  </a:solidFill>
                  <a:effectLst/>
                  <a:uLnTx/>
                  <a:uFillTx/>
                  <a:latin typeface="Calibri" panose="020F0502020204030204"/>
                  <a:ea typeface="+mn-ea"/>
                  <a:cs typeface="+mn-cs"/>
                </a:rPr>
                <a:t>1 minut</a:t>
              </a:r>
              <a:endParaRPr kumimoji="0" lang="sv-SE" sz="1800" b="0" i="0" u="none" strike="noStrike" kern="1200" cap="none" spc="0" normalizeH="0" baseline="0" noProof="0" dirty="0">
                <a:ln>
                  <a:noFill/>
                </a:ln>
                <a:solidFill>
                  <a:srgbClr val="00B0F0"/>
                </a:solidFill>
                <a:effectLst/>
                <a:uLnTx/>
                <a:uFillTx/>
                <a:latin typeface="Calibri" panose="020F0502020204030204"/>
                <a:ea typeface="+mn-ea"/>
                <a:cs typeface="Calibri"/>
              </a:endParaRPr>
            </a:p>
          </p:txBody>
        </p:sp>
        <p:sp>
          <p:nvSpPr>
            <p:cNvPr id="92" name="textruta 91">
              <a:extLst>
                <a:ext uri="{FF2B5EF4-FFF2-40B4-BE49-F238E27FC236}">
                  <a16:creationId xmlns:a16="http://schemas.microsoft.com/office/drawing/2014/main" id="{E653E17C-330A-4960-A712-BE8031A50BC6}"/>
                </a:ext>
              </a:extLst>
            </p:cNvPr>
            <p:cNvSpPr txBox="1"/>
            <p:nvPr/>
          </p:nvSpPr>
          <p:spPr>
            <a:xfrm>
              <a:off x="950898" y="1556224"/>
              <a:ext cx="20951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Dosis"/>
                  <a:ea typeface="+mn-ea"/>
                  <a:cs typeface="+mn-cs"/>
                </a:rPr>
                <a:t>Inledning</a:t>
              </a:r>
              <a:endParaRPr kumimoji="0" lang="sv-SE" sz="1400" b="1" i="0" u="none" strike="noStrike" kern="1200" cap="none" spc="0" normalizeH="0" baseline="0" noProof="0" dirty="0">
                <a:ln>
                  <a:noFill/>
                </a:ln>
                <a:solidFill>
                  <a:prstClr val="black"/>
                </a:solidFill>
                <a:effectLst/>
                <a:uLnTx/>
                <a:uFillTx/>
                <a:latin typeface="Dosis"/>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Dosis"/>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Dosis"/>
                  <a:ea typeface="+mn-ea"/>
                  <a:cs typeface="Calibri"/>
                </a:rPr>
                <a:t>Deltagarna hälsas välkomna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Dosis"/>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Dosis"/>
                  <a:ea typeface="+mn-ea"/>
                  <a:cs typeface="Calibri"/>
                </a:rPr>
                <a:t>Film visas</a:t>
              </a:r>
            </a:p>
          </p:txBody>
        </p:sp>
        <p:sp>
          <p:nvSpPr>
            <p:cNvPr id="94" name="textruta 93">
              <a:extLst>
                <a:ext uri="{FF2B5EF4-FFF2-40B4-BE49-F238E27FC236}">
                  <a16:creationId xmlns:a16="http://schemas.microsoft.com/office/drawing/2014/main" id="{8B89D8FC-02A1-4F2B-AFD8-3DC98AF363D3}"/>
                </a:ext>
              </a:extLst>
            </p:cNvPr>
            <p:cNvSpPr txBox="1"/>
            <p:nvPr/>
          </p:nvSpPr>
          <p:spPr>
            <a:xfrm>
              <a:off x="3806616" y="1556224"/>
              <a:ext cx="227133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Dosis"/>
                  <a:ea typeface="+mn-ea"/>
                  <a:cs typeface="+mn-cs"/>
                </a:rPr>
                <a:t>Korta tal</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Dosis"/>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Dosis"/>
                  <a:ea typeface="+mn-ea"/>
                  <a:cs typeface="Calibri"/>
                </a:rPr>
                <a:t>Chefer från ledningen från ca 3 företag samt gärna ett skyddsombud håller tal om hur samverkan bidrar till en bättre arbetsmiljö</a:t>
              </a:r>
            </a:p>
          </p:txBody>
        </p:sp>
        <p:sp>
          <p:nvSpPr>
            <p:cNvPr id="95" name="textruta 94">
              <a:extLst>
                <a:ext uri="{FF2B5EF4-FFF2-40B4-BE49-F238E27FC236}">
                  <a16:creationId xmlns:a16="http://schemas.microsoft.com/office/drawing/2014/main" id="{1EB4D2F2-C9BC-4638-B94C-3DAFA15112ED}"/>
                </a:ext>
              </a:extLst>
            </p:cNvPr>
            <p:cNvSpPr txBox="1"/>
            <p:nvPr/>
          </p:nvSpPr>
          <p:spPr>
            <a:xfrm>
              <a:off x="6619608" y="1556224"/>
              <a:ext cx="21663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Dosis"/>
                  <a:ea typeface="+mn-ea"/>
                  <a:cs typeface="+mn-cs"/>
                </a:rPr>
                <a:t>Övning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Dosis"/>
                <a:ea typeface="+mn-ea"/>
                <a:cs typeface="Calibri"/>
              </a:endParaRPr>
            </a:p>
            <a:p>
              <a:pPr>
                <a:defRPr/>
              </a:pPr>
              <a:r>
                <a:rPr kumimoji="0" lang="sv-SE" sz="1400" b="0" i="0" u="none" strike="noStrike" kern="1200" cap="none" spc="0" normalizeH="0" baseline="0" noProof="0" dirty="0">
                  <a:ln>
                    <a:noFill/>
                  </a:ln>
                  <a:effectLst/>
                  <a:uLnTx/>
                  <a:uFillTx/>
                  <a:latin typeface="Dosis"/>
                  <a:ea typeface="+mn-ea"/>
                  <a:cs typeface="Calibri"/>
                </a:rPr>
                <a:t>En </a:t>
              </a:r>
              <a:r>
                <a:rPr lang="sv-SE" sz="1400" dirty="0">
                  <a:latin typeface="Dosis"/>
                  <a:cs typeface="Calibri"/>
                </a:rPr>
                <a:t>aktivitet för</a:t>
              </a:r>
              <a:r>
                <a:rPr kumimoji="0" lang="sv-SE" sz="1400" b="0" i="0" u="none" strike="noStrike" kern="1200" cap="none" spc="0" normalizeH="0" baseline="0" noProof="0" dirty="0">
                  <a:ln>
                    <a:noFill/>
                  </a:ln>
                  <a:effectLst/>
                  <a:uLnTx/>
                  <a:uFillTx/>
                  <a:latin typeface="Dosis"/>
                  <a:ea typeface="+mn-ea"/>
                  <a:cs typeface="Calibri"/>
                </a:rPr>
                <a:t> att stärka säkerhetskulturen </a:t>
              </a:r>
              <a:endParaRPr lang="sv-SE" sz="1400" b="0" i="0" u="none" strike="noStrike" kern="1200" cap="none" spc="0" normalizeH="0" baseline="0" noProof="0" dirty="0">
                <a:ln>
                  <a:noFill/>
                </a:ln>
                <a:effectLst/>
                <a:uLnTx/>
                <a:uFillTx/>
                <a:latin typeface="Dosis"/>
                <a:cs typeface="Calibri"/>
              </a:endParaRPr>
            </a:p>
          </p:txBody>
        </p:sp>
        <p:sp>
          <p:nvSpPr>
            <p:cNvPr id="96" name="textruta 95">
              <a:extLst>
                <a:ext uri="{FF2B5EF4-FFF2-40B4-BE49-F238E27FC236}">
                  <a16:creationId xmlns:a16="http://schemas.microsoft.com/office/drawing/2014/main" id="{E610B0BB-843D-43F6-9B16-EDEB6F188159}"/>
                </a:ext>
              </a:extLst>
            </p:cNvPr>
            <p:cNvSpPr txBox="1"/>
            <p:nvPr/>
          </p:nvSpPr>
          <p:spPr>
            <a:xfrm>
              <a:off x="9503813" y="1556224"/>
              <a:ext cx="2095144"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Dosis"/>
                  <a:ea typeface="+mn-ea"/>
                  <a:cs typeface="+mn-cs"/>
                </a:rPr>
                <a:t>Avslutning</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Dosis"/>
                <a:ea typeface="+mn-ea"/>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Dosis"/>
                  <a:ea typeface="+mn-ea"/>
                  <a:cs typeface="Calibri"/>
                </a:rPr>
                <a:t>Tack till talare och deltagare och </a:t>
              </a:r>
              <a:r>
                <a:rPr kumimoji="0" lang="sv-SE" sz="1400" b="0" i="0" u="none" strike="noStrike" kern="1200" cap="none" spc="0" normalizeH="0" baseline="0" noProof="0" dirty="0" err="1">
                  <a:ln>
                    <a:noFill/>
                  </a:ln>
                  <a:solidFill>
                    <a:prstClr val="black"/>
                  </a:solidFill>
                  <a:effectLst/>
                  <a:uLnTx/>
                  <a:uFillTx/>
                  <a:latin typeface="Dosis"/>
                  <a:ea typeface="+mn-ea"/>
                  <a:cs typeface="Calibri"/>
                </a:rPr>
                <a:t>säkerhetspushen</a:t>
              </a:r>
              <a:r>
                <a:rPr kumimoji="0" lang="sv-SE" sz="1400" b="0" i="0" u="none" strike="noStrike" kern="1200" cap="none" spc="0" normalizeH="0" baseline="0" noProof="0" dirty="0">
                  <a:ln>
                    <a:noFill/>
                  </a:ln>
                  <a:solidFill>
                    <a:prstClr val="black"/>
                  </a:solidFill>
                  <a:effectLst/>
                  <a:uLnTx/>
                  <a:uFillTx/>
                  <a:latin typeface="Dosis"/>
                  <a:ea typeface="+mn-ea"/>
                  <a:cs typeface="Calibri"/>
                </a:rPr>
                <a:t> 2021 avslutas</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Rektangel 1">
            <a:extLst>
              <a:ext uri="{FF2B5EF4-FFF2-40B4-BE49-F238E27FC236}">
                <a16:creationId xmlns:a16="http://schemas.microsoft.com/office/drawing/2014/main" id="{94367E3F-EC31-5841-AE42-A75CF832146A}"/>
              </a:ext>
            </a:extLst>
          </p:cNvPr>
          <p:cNvSpPr/>
          <p:nvPr/>
        </p:nvSpPr>
        <p:spPr>
          <a:xfrm>
            <a:off x="378204" y="6199501"/>
            <a:ext cx="4550926" cy="369332"/>
          </a:xfrm>
          <a:prstGeom prst="rect">
            <a:avLst/>
          </a:prstGeom>
        </p:spPr>
        <p:txBody>
          <a:bodyPr wrap="none">
            <a:spAutoFit/>
          </a:bodyPr>
          <a:lstStyle/>
          <a:p>
            <a:r>
              <a:rPr lang="sv-SE" b="1" dirty="0">
                <a:solidFill>
                  <a:srgbClr val="01B0F0"/>
                </a:solidFill>
                <a:latin typeface="Dosis"/>
                <a:ea typeface="Arial" charset="0"/>
                <a:cs typeface="Arial"/>
              </a:rPr>
              <a:t>(</a:t>
            </a:r>
            <a:r>
              <a:rPr lang="sv-SE" b="1" dirty="0" err="1">
                <a:solidFill>
                  <a:srgbClr val="01B0F0"/>
                </a:solidFill>
                <a:latin typeface="Dosis"/>
                <a:ea typeface="Arial" charset="0"/>
                <a:cs typeface="Arial"/>
              </a:rPr>
              <a:t>Säkerhetspushen</a:t>
            </a:r>
            <a:r>
              <a:rPr lang="sv-SE" b="1" dirty="0">
                <a:solidFill>
                  <a:srgbClr val="01B0F0"/>
                </a:solidFill>
                <a:latin typeface="Dosis"/>
                <a:ea typeface="Arial" charset="0"/>
                <a:cs typeface="Arial"/>
              </a:rPr>
              <a:t> varar i cirka 15-20 minuter) </a:t>
            </a:r>
            <a:endParaRPr lang="sv-SE" dirty="0"/>
          </a:p>
        </p:txBody>
      </p:sp>
    </p:spTree>
    <p:extLst>
      <p:ext uri="{BB962C8B-B14F-4D97-AF65-F5344CB8AC3E}">
        <p14:creationId xmlns:p14="http://schemas.microsoft.com/office/powerpoint/2010/main" val="222768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ruta 2"/>
          <p:cNvSpPr txBox="1"/>
          <p:nvPr/>
        </p:nvSpPr>
        <p:spPr>
          <a:xfrm>
            <a:off x="177424" y="206394"/>
            <a:ext cx="5691112"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500" b="1" i="0" u="none" strike="noStrike" kern="1200" cap="none" spc="0" normalizeH="0" baseline="0" noProof="0" dirty="0">
                <a:ln>
                  <a:noFill/>
                </a:ln>
                <a:solidFill>
                  <a:prstClr val="white"/>
                </a:solidFill>
                <a:effectLst/>
                <a:uLnTx/>
                <a:uFillTx/>
                <a:latin typeface="Arial" charset="0"/>
                <a:ea typeface="Arial" charset="0"/>
                <a:cs typeface="Arial" charset="0"/>
              </a:rPr>
              <a:t> </a:t>
            </a:r>
          </a:p>
        </p:txBody>
      </p:sp>
      <p:pic>
        <p:nvPicPr>
          <p:cNvPr id="5" name="Bildobjekt 4" descr="HallNollan_payof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27" y="1597745"/>
            <a:ext cx="9156192" cy="3639312"/>
          </a:xfrm>
          <a:prstGeom prst="rect">
            <a:avLst/>
          </a:prstGeom>
        </p:spPr>
      </p:pic>
    </p:spTree>
    <p:extLst>
      <p:ext uri="{BB962C8B-B14F-4D97-AF65-F5344CB8AC3E}">
        <p14:creationId xmlns:p14="http://schemas.microsoft.com/office/powerpoint/2010/main" val="322563510"/>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4.xml><?xml version="1.0" encoding="utf-8"?>
<a:theme xmlns:a="http://schemas.openxmlformats.org/drawingml/2006/main" name="4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Håll Nollan">
  <a:themeElements>
    <a:clrScheme name="110">
      <a:dk1>
        <a:srgbClr val="01AFEF"/>
      </a:dk1>
      <a:lt1>
        <a:srgbClr val="FFFFFF"/>
      </a:lt1>
      <a:dk2>
        <a:srgbClr val="01AFEF"/>
      </a:dk2>
      <a:lt2>
        <a:srgbClr val="E7E6E6"/>
      </a:lt2>
      <a:accent1>
        <a:srgbClr val="005777"/>
      </a:accent1>
      <a:accent2>
        <a:srgbClr val="ED7D31"/>
      </a:accent2>
      <a:accent3>
        <a:srgbClr val="A5A5A5"/>
      </a:accent3>
      <a:accent4>
        <a:srgbClr val="FFC000"/>
      </a:accent4>
      <a:accent5>
        <a:srgbClr val="5B9BD5"/>
      </a:accent5>
      <a:accent6>
        <a:srgbClr val="70AD47"/>
      </a:accent6>
      <a:hlink>
        <a:srgbClr val="01AFE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1B0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allNollan_PowerPoint_Template" id="{5863378C-E70D-714B-BD2F-CE662F19B2B0}" vid="{E42C2F64-52FE-E447-8ABC-1A8EF0CA3C9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765D14E49A8B74ABCA6CCD44D959416" ma:contentTypeVersion="9" ma:contentTypeDescription="Skapa ett nytt dokument." ma:contentTypeScope="" ma:versionID="1687263446f36806b51759eecf881bfc">
  <xsd:schema xmlns:xsd="http://www.w3.org/2001/XMLSchema" xmlns:xs="http://www.w3.org/2001/XMLSchema" xmlns:p="http://schemas.microsoft.com/office/2006/metadata/properties" xmlns:ns2="96077d9e-8355-4ed9-9447-029eb1a8a9e6" targetNamespace="http://schemas.microsoft.com/office/2006/metadata/properties" ma:root="true" ma:fieldsID="24b5281a2223c9d73b67bcb9dc7ede26" ns2:_="">
    <xsd:import namespace="96077d9e-8355-4ed9-9447-029eb1a8a9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77d9e-8355-4ed9-9447-029eb1a8a9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CCE8E5-1846-481B-9E28-1470E831622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E2B0EDD-7F67-41AD-8C08-1393CB4B1DAD}">
  <ds:schemaRefs>
    <ds:schemaRef ds:uri="http://schemas.microsoft.com/sharepoint/v3/contenttype/forms"/>
  </ds:schemaRefs>
</ds:datastoreItem>
</file>

<file path=customXml/itemProps3.xml><?xml version="1.0" encoding="utf-8"?>
<ds:datastoreItem xmlns:ds="http://schemas.openxmlformats.org/officeDocument/2006/customXml" ds:itemID="{B6CB3403-0E7E-440C-BDBC-703D8A359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77d9e-8355-4ed9-9447-029eb1a8a9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1552</TotalTime>
  <Words>442</Words>
  <Application>Microsoft Macintosh PowerPoint</Application>
  <PresentationFormat>Bredbild</PresentationFormat>
  <Paragraphs>51</Paragraphs>
  <Slides>6</Slides>
  <Notes>6</Notes>
  <HiddenSlides>0</HiddenSlides>
  <MMClips>0</MMClips>
  <ScaleCrop>false</ScaleCrop>
  <HeadingPairs>
    <vt:vector size="6" baseType="variant">
      <vt:variant>
        <vt:lpstr>Använt teckensnitt</vt:lpstr>
      </vt:variant>
      <vt:variant>
        <vt:i4>4</vt:i4>
      </vt:variant>
      <vt:variant>
        <vt:lpstr>Tema</vt:lpstr>
      </vt:variant>
      <vt:variant>
        <vt:i4>6</vt:i4>
      </vt:variant>
      <vt:variant>
        <vt:lpstr>Bildrubriker</vt:lpstr>
      </vt:variant>
      <vt:variant>
        <vt:i4>6</vt:i4>
      </vt:variant>
    </vt:vector>
  </HeadingPairs>
  <TitlesOfParts>
    <vt:vector size="16" baseType="lpstr">
      <vt:lpstr>Arial</vt:lpstr>
      <vt:lpstr>Calibri</vt:lpstr>
      <vt:lpstr>Calibri Light</vt:lpstr>
      <vt:lpstr>Dosis</vt:lpstr>
      <vt:lpstr>Office Theme</vt:lpstr>
      <vt:lpstr>3_Office-tema</vt:lpstr>
      <vt:lpstr>Håll Nollan</vt:lpstr>
      <vt:lpstr>4_Office-tema</vt:lpstr>
      <vt:lpstr>Office-tema</vt:lpstr>
      <vt:lpstr>1_Håll Nollan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Paola Squassina</dc:creator>
  <cp:lastModifiedBy>Hanna Ågermo</cp:lastModifiedBy>
  <cp:revision>184</cp:revision>
  <cp:lastPrinted>2020-04-29T15:28:16Z</cp:lastPrinted>
  <dcterms:created xsi:type="dcterms:W3CDTF">2020-04-29T06:34:09Z</dcterms:created>
  <dcterms:modified xsi:type="dcterms:W3CDTF">2021-06-07T11:00:29Z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0x0101002765D14E49A8B74ABCA6CCD44D959416</vt:lpwstr>
  </property>
</Properties>
</file>